
<file path=[Content_Types].xml><?xml version="1.0" encoding="utf-8"?>
<Types xmlns="http://schemas.openxmlformats.org/package/2006/content-types">
  <Default ContentType="image/jpeg" Extension="jpg"/>
  <Default ContentType="application/xml" Extension="xml"/>
  <Default ContentType="application/vnd.openxmlformats-officedocument.obfuscatedFont" Extension="odttf"/>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8.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2.xml"/>
  <Override ContentType="application/vnd.openxmlformats-officedocument.presentationml.notesSlide+xml" PartName="/ppt/notesSlides/notesSlide5.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6.xml"/>
  <Override ContentType="application/vnd.openxmlformats-officedocument.presentationml.slide+xml" PartName="/ppt/slides/slide9.xml"/>
  <Override ContentType="application/vnd.openxmlformats-officedocument.presentationml.slide+xml" PartName="/ppt/slides/slide5.xml"/>
  <Override ContentType="application/vnd.openxmlformats-officedocument.presentationml.slide+xml" PartName="/ppt/slides/slide8.xml"/>
  <Override ContentType="application/vnd.openxmlformats-officedocument.presentationml.slide+xml" PartName="/ppt/slides/slide7.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package/2006/relationships/metadata/core-properties" Target="docProps/core.xml"/><Relationship Id="rId2"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strictFirstAndLastChars="0" saveSubsetFonts="1">
  <p:sldMasterIdLst>
    <p:sldMasterId id="2147483648"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Lst>
  <p:sldSz cy="6858000" cx="121920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2160">
          <p15:clr>
            <a:srgbClr val="A4A3A4"/>
          </p15:clr>
        </p15:guide>
        <p15:guide id="2" pos="3840">
          <p15:clr>
            <a:srgbClr val="A4A3A4"/>
          </p15:clr>
        </p15:guide>
      </p15:sldGuideLst>
    </p:ext>
    <p:ext uri="GoogleSlidesCustomDataVersion2">
      <go:slidesCustomData xmlns:go="http://customooxmlschemas.google.com/" r:id="rId17" roundtripDataSignature="AMtx7miq25AA17GZy6jpV3B/K69AgVnZ4w=="/>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2160" orient="horz"/>
        <p:guide pos="3840"/>
      </p:guideLst>
    </p:cSldViewPr>
  </p:slideViewPr>
</p:viewPr>
</file>

<file path=ppt/_rels/presentation.xml.rels><?xml version="1.0" encoding="UTF-8" standalone="yes"?><Relationships xmlns="http://schemas.openxmlformats.org/package/2006/relationships"><Relationship Id="rId11" Type="http://schemas.openxmlformats.org/officeDocument/2006/relationships/slide" Target="slides/slide6.xml"/><Relationship Id="rId10" Type="http://schemas.openxmlformats.org/officeDocument/2006/relationships/slide" Target="slides/slide5.xml"/><Relationship Id="rId13" Type="http://schemas.openxmlformats.org/officeDocument/2006/relationships/slide" Target="slides/slide8.xml"/><Relationship Id="rId12" Type="http://schemas.openxmlformats.org/officeDocument/2006/relationships/slide" Target="slides/slide7.xml"/><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15" Type="http://schemas.openxmlformats.org/officeDocument/2006/relationships/slide" Target="slides/slide10.xml"/><Relationship Id="rId14" Type="http://schemas.openxmlformats.org/officeDocument/2006/relationships/slide" Target="slides/slide9.xml"/><Relationship Id="rId17" Type="http://customschemas.google.com/relationships/presentationmetadata" Target="metadata"/><Relationship Id="rId16" Type="http://schemas.openxmlformats.org/officeDocument/2006/relationships/slide" Target="slides/slide11.xml"/><Relationship Id="rId5" Type="http://schemas.openxmlformats.org/officeDocument/2006/relationships/notesMaster" Target="notesMasters/notesMaster1.xml"/><Relationship Id="rId6" Type="http://schemas.openxmlformats.org/officeDocument/2006/relationships/slide" Target="slides/slide1.xml"/><Relationship Id="rId7" Type="http://schemas.openxmlformats.org/officeDocument/2006/relationships/slide" Target="slides/slide2.xml"/><Relationship Id="rId8" Type="http://schemas.openxmlformats.org/officeDocument/2006/relationships/slide" Target="slides/slide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0" name="Shape 80"/>
        <p:cNvGrpSpPr/>
        <p:nvPr/>
      </p:nvGrpSpPr>
      <p:grpSpPr>
        <a:xfrm>
          <a:off x="0" y="0"/>
          <a:ext cx="0" cy="0"/>
          <a:chOff x="0" y="0"/>
          <a:chExt cx="0" cy="0"/>
        </a:xfrm>
      </p:grpSpPr>
      <p:sp>
        <p:nvSpPr>
          <p:cNvPr id="81" name="Google Shape;81;p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82" name="Google Shape;82;p1: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0" name="Shape 150"/>
        <p:cNvGrpSpPr/>
        <p:nvPr/>
      </p:nvGrpSpPr>
      <p:grpSpPr>
        <a:xfrm>
          <a:off x="0" y="0"/>
          <a:ext cx="0" cy="0"/>
          <a:chOff x="0" y="0"/>
          <a:chExt cx="0" cy="0"/>
        </a:xfrm>
      </p:grpSpPr>
      <p:sp>
        <p:nvSpPr>
          <p:cNvPr id="151" name="Google Shape;151;p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52" name="Google Shape;152;p9: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8" name="Shape 158"/>
        <p:cNvGrpSpPr/>
        <p:nvPr/>
      </p:nvGrpSpPr>
      <p:grpSpPr>
        <a:xfrm>
          <a:off x="0" y="0"/>
          <a:ext cx="0" cy="0"/>
          <a:chOff x="0" y="0"/>
          <a:chExt cx="0" cy="0"/>
        </a:xfrm>
      </p:grpSpPr>
      <p:sp>
        <p:nvSpPr>
          <p:cNvPr id="159" name="Google Shape;159;p1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60" name="Google Shape;160;p10: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6" name="Shape 86"/>
        <p:cNvGrpSpPr/>
        <p:nvPr/>
      </p:nvGrpSpPr>
      <p:grpSpPr>
        <a:xfrm>
          <a:off x="0" y="0"/>
          <a:ext cx="0" cy="0"/>
          <a:chOff x="0" y="0"/>
          <a:chExt cx="0" cy="0"/>
        </a:xfrm>
      </p:grpSpPr>
      <p:sp>
        <p:nvSpPr>
          <p:cNvPr id="87" name="Google Shape;87;g3f822f2ad71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88" name="Google Shape;88;g3f822f2ad71_0_0: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4" name="Shape 94"/>
        <p:cNvGrpSpPr/>
        <p:nvPr/>
      </p:nvGrpSpPr>
      <p:grpSpPr>
        <a:xfrm>
          <a:off x="0" y="0"/>
          <a:ext cx="0" cy="0"/>
          <a:chOff x="0" y="0"/>
          <a:chExt cx="0" cy="0"/>
        </a:xfrm>
      </p:grpSpPr>
      <p:sp>
        <p:nvSpPr>
          <p:cNvPr id="95" name="Google Shape;95;p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96" name="Google Shape;96;p3: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2" name="Shape 102"/>
        <p:cNvGrpSpPr/>
        <p:nvPr/>
      </p:nvGrpSpPr>
      <p:grpSpPr>
        <a:xfrm>
          <a:off x="0" y="0"/>
          <a:ext cx="0" cy="0"/>
          <a:chOff x="0" y="0"/>
          <a:chExt cx="0" cy="0"/>
        </a:xfrm>
      </p:grpSpPr>
      <p:sp>
        <p:nvSpPr>
          <p:cNvPr id="103" name="Google Shape;103;g3f822f2ad71_0_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04" name="Google Shape;104;g3f822f2ad71_0_7: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0" name="Shape 110"/>
        <p:cNvGrpSpPr/>
        <p:nvPr/>
      </p:nvGrpSpPr>
      <p:grpSpPr>
        <a:xfrm>
          <a:off x="0" y="0"/>
          <a:ext cx="0" cy="0"/>
          <a:chOff x="0" y="0"/>
          <a:chExt cx="0" cy="0"/>
        </a:xfrm>
      </p:grpSpPr>
      <p:sp>
        <p:nvSpPr>
          <p:cNvPr id="111" name="Google Shape;111;p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12" name="Google Shape;112;p4: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8" name="Shape 118"/>
        <p:cNvGrpSpPr/>
        <p:nvPr/>
      </p:nvGrpSpPr>
      <p:grpSpPr>
        <a:xfrm>
          <a:off x="0" y="0"/>
          <a:ext cx="0" cy="0"/>
          <a:chOff x="0" y="0"/>
          <a:chExt cx="0" cy="0"/>
        </a:xfrm>
      </p:grpSpPr>
      <p:sp>
        <p:nvSpPr>
          <p:cNvPr id="119" name="Google Shape;119;p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20" name="Google Shape;120;p5: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6" name="Shape 126"/>
        <p:cNvGrpSpPr/>
        <p:nvPr/>
      </p:nvGrpSpPr>
      <p:grpSpPr>
        <a:xfrm>
          <a:off x="0" y="0"/>
          <a:ext cx="0" cy="0"/>
          <a:chOff x="0" y="0"/>
          <a:chExt cx="0" cy="0"/>
        </a:xfrm>
      </p:grpSpPr>
      <p:sp>
        <p:nvSpPr>
          <p:cNvPr id="127" name="Google Shape;127;p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28" name="Google Shape;128;p6: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4" name="Shape 134"/>
        <p:cNvGrpSpPr/>
        <p:nvPr/>
      </p:nvGrpSpPr>
      <p:grpSpPr>
        <a:xfrm>
          <a:off x="0" y="0"/>
          <a:ext cx="0" cy="0"/>
          <a:chOff x="0" y="0"/>
          <a:chExt cx="0" cy="0"/>
        </a:xfrm>
      </p:grpSpPr>
      <p:sp>
        <p:nvSpPr>
          <p:cNvPr id="135" name="Google Shape;135;p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36" name="Google Shape;136;p7: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2" name="Shape 142"/>
        <p:cNvGrpSpPr/>
        <p:nvPr/>
      </p:nvGrpSpPr>
      <p:grpSpPr>
        <a:xfrm>
          <a:off x="0" y="0"/>
          <a:ext cx="0" cy="0"/>
          <a:chOff x="0" y="0"/>
          <a:chExt cx="0" cy="0"/>
        </a:xfrm>
      </p:grpSpPr>
      <p:sp>
        <p:nvSpPr>
          <p:cNvPr id="143" name="Google Shape;143;p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44" name="Google Shape;144;p8: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11" name="Shape 11"/>
        <p:cNvGrpSpPr/>
        <p:nvPr/>
      </p:nvGrpSpPr>
      <p:grpSpPr>
        <a:xfrm>
          <a:off x="0" y="0"/>
          <a:ext cx="0" cy="0"/>
          <a:chOff x="0" y="0"/>
          <a:chExt cx="0" cy="0"/>
        </a:xfrm>
      </p:grpSpPr>
      <p:sp>
        <p:nvSpPr>
          <p:cNvPr id="12" name="Google Shape;12;p12"/>
          <p:cNvSpPr txBox="1"/>
          <p:nvPr>
            <p:ph type="ctrTitle"/>
          </p:nvPr>
        </p:nvSpPr>
        <p:spPr>
          <a:xfrm>
            <a:off x="1524000" y="1122363"/>
            <a:ext cx="9144000" cy="2387600"/>
          </a:xfrm>
          <a:prstGeom prst="rect">
            <a:avLst/>
          </a:prstGeom>
          <a:noFill/>
          <a:ln>
            <a:noFill/>
          </a:ln>
        </p:spPr>
        <p:txBody>
          <a:bodyPr anchorCtr="0" anchor="b" bIns="45700" lIns="91425" spcFirstLastPara="1" rIns="91425" wrap="square" tIns="45700">
            <a:normAutofit/>
          </a:bodyPr>
          <a:lstStyle>
            <a:lvl1pPr lvl="0" algn="ctr">
              <a:lnSpc>
                <a:spcPct val="90000"/>
              </a:lnSpc>
              <a:spcBef>
                <a:spcPts val="0"/>
              </a:spcBef>
              <a:spcAft>
                <a:spcPts val="0"/>
              </a:spcAft>
              <a:buClr>
                <a:schemeClr val="dk1"/>
              </a:buClr>
              <a:buSzPts val="6000"/>
              <a:buFont typeface="Calibri"/>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3" name="Google Shape;13;p12"/>
          <p:cNvSpPr txBox="1"/>
          <p:nvPr>
            <p:ph idx="1" type="subTitle"/>
          </p:nvPr>
        </p:nvSpPr>
        <p:spPr>
          <a:xfrm>
            <a:off x="1524000" y="3602038"/>
            <a:ext cx="9144000" cy="1655762"/>
          </a:xfrm>
          <a:prstGeom prst="rect">
            <a:avLst/>
          </a:prstGeom>
          <a:noFill/>
          <a:ln>
            <a:noFill/>
          </a:ln>
        </p:spPr>
        <p:txBody>
          <a:bodyPr anchorCtr="0" anchor="t" bIns="45700" lIns="91425" spcFirstLastPara="1" rIns="91425" wrap="square" tIns="45700">
            <a:normAutofit/>
          </a:bodyPr>
          <a:lstStyle>
            <a:lvl1pPr lvl="0" algn="ctr">
              <a:lnSpc>
                <a:spcPct val="90000"/>
              </a:lnSpc>
              <a:spcBef>
                <a:spcPts val="1000"/>
              </a:spcBef>
              <a:spcAft>
                <a:spcPts val="0"/>
              </a:spcAft>
              <a:buClr>
                <a:schemeClr val="dk1"/>
              </a:buClr>
              <a:buSzPts val="2400"/>
              <a:buNone/>
              <a:defRPr sz="2400"/>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p:txBody>
      </p:sp>
      <p:sp>
        <p:nvSpPr>
          <p:cNvPr id="14" name="Google Shape;14;p12"/>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5" name="Google Shape;15;p12"/>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6" name="Google Shape;16;p12"/>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Vertical Text" type="vertTx">
  <p:cSld name="VERTICAL_TEXT">
    <p:spTree>
      <p:nvGrpSpPr>
        <p:cNvPr id="68" name="Shape 68"/>
        <p:cNvGrpSpPr/>
        <p:nvPr/>
      </p:nvGrpSpPr>
      <p:grpSpPr>
        <a:xfrm>
          <a:off x="0" y="0"/>
          <a:ext cx="0" cy="0"/>
          <a:chOff x="0" y="0"/>
          <a:chExt cx="0" cy="0"/>
        </a:xfrm>
      </p:grpSpPr>
      <p:sp>
        <p:nvSpPr>
          <p:cNvPr id="69" name="Google Shape;69;p21"/>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70" name="Google Shape;70;p21"/>
          <p:cNvSpPr txBox="1"/>
          <p:nvPr>
            <p:ph idx="1" type="body"/>
          </p:nvPr>
        </p:nvSpPr>
        <p:spPr>
          <a:xfrm rot="5400000">
            <a:off x="3920331" y="-1256506"/>
            <a:ext cx="4351338" cy="10515600"/>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71" name="Google Shape;71;p21"/>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2" name="Google Shape;72;p21"/>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3" name="Google Shape;73;p21"/>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ertical Title and Text" type="vertTitleAndTx">
  <p:cSld name="VERTICAL_TITLE_AND_VERTICAL_TEXT">
    <p:spTree>
      <p:nvGrpSpPr>
        <p:cNvPr id="74" name="Shape 74"/>
        <p:cNvGrpSpPr/>
        <p:nvPr/>
      </p:nvGrpSpPr>
      <p:grpSpPr>
        <a:xfrm>
          <a:off x="0" y="0"/>
          <a:ext cx="0" cy="0"/>
          <a:chOff x="0" y="0"/>
          <a:chExt cx="0" cy="0"/>
        </a:xfrm>
      </p:grpSpPr>
      <p:sp>
        <p:nvSpPr>
          <p:cNvPr id="75" name="Google Shape;75;p22"/>
          <p:cNvSpPr txBox="1"/>
          <p:nvPr>
            <p:ph type="title"/>
          </p:nvPr>
        </p:nvSpPr>
        <p:spPr>
          <a:xfrm rot="5400000">
            <a:off x="7133431" y="1956594"/>
            <a:ext cx="5811838" cy="2628900"/>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76" name="Google Shape;76;p22"/>
          <p:cNvSpPr txBox="1"/>
          <p:nvPr>
            <p:ph idx="1" type="body"/>
          </p:nvPr>
        </p:nvSpPr>
        <p:spPr>
          <a:xfrm rot="5400000">
            <a:off x="1799431" y="-596106"/>
            <a:ext cx="5811838" cy="7734300"/>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77" name="Google Shape;77;p22"/>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8" name="Google Shape;78;p22"/>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9" name="Google Shape;79;p22"/>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17" name="Shape 17"/>
        <p:cNvGrpSpPr/>
        <p:nvPr/>
      </p:nvGrpSpPr>
      <p:grpSpPr>
        <a:xfrm>
          <a:off x="0" y="0"/>
          <a:ext cx="0" cy="0"/>
          <a:chOff x="0" y="0"/>
          <a:chExt cx="0" cy="0"/>
        </a:xfrm>
      </p:grpSpPr>
      <p:sp>
        <p:nvSpPr>
          <p:cNvPr id="18" name="Google Shape;18;p13"/>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9" name="Google Shape;19;p13"/>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20" name="Google Shape;20;p13"/>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1" name="Google Shape;21;p13"/>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2" name="Google Shape;22;p13"/>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23" name="Shape 23"/>
        <p:cNvGrpSpPr/>
        <p:nvPr/>
      </p:nvGrpSpPr>
      <p:grpSpPr>
        <a:xfrm>
          <a:off x="0" y="0"/>
          <a:ext cx="0" cy="0"/>
          <a:chOff x="0" y="0"/>
          <a:chExt cx="0" cy="0"/>
        </a:xfrm>
      </p:grpSpPr>
      <p:sp>
        <p:nvSpPr>
          <p:cNvPr id="24" name="Google Shape;24;p14"/>
          <p:cNvSpPr txBox="1"/>
          <p:nvPr>
            <p:ph type="title"/>
          </p:nvPr>
        </p:nvSpPr>
        <p:spPr>
          <a:xfrm>
            <a:off x="831850" y="1709738"/>
            <a:ext cx="10515600" cy="2852737"/>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6000"/>
              <a:buFont typeface="Calibri"/>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5" name="Google Shape;25;p14"/>
          <p:cNvSpPr txBox="1"/>
          <p:nvPr>
            <p:ph idx="1" type="body"/>
          </p:nvPr>
        </p:nvSpPr>
        <p:spPr>
          <a:xfrm>
            <a:off x="831850" y="4589463"/>
            <a:ext cx="10515600" cy="1500187"/>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rgbClr val="888888"/>
              </a:buClr>
              <a:buSzPts val="2400"/>
              <a:buNone/>
              <a:defRPr sz="2400">
                <a:solidFill>
                  <a:srgbClr val="888888"/>
                </a:solidFill>
              </a:defRPr>
            </a:lvl1pPr>
            <a:lvl2pPr indent="-228600" lvl="1" marL="914400" algn="l">
              <a:lnSpc>
                <a:spcPct val="90000"/>
              </a:lnSpc>
              <a:spcBef>
                <a:spcPts val="500"/>
              </a:spcBef>
              <a:spcAft>
                <a:spcPts val="0"/>
              </a:spcAft>
              <a:buClr>
                <a:srgbClr val="888888"/>
              </a:buClr>
              <a:buSzPts val="2000"/>
              <a:buNone/>
              <a:defRPr sz="2000">
                <a:solidFill>
                  <a:srgbClr val="888888"/>
                </a:solidFill>
              </a:defRPr>
            </a:lvl2pPr>
            <a:lvl3pPr indent="-228600" lvl="2" marL="1371600" algn="l">
              <a:lnSpc>
                <a:spcPct val="90000"/>
              </a:lnSpc>
              <a:spcBef>
                <a:spcPts val="500"/>
              </a:spcBef>
              <a:spcAft>
                <a:spcPts val="0"/>
              </a:spcAft>
              <a:buClr>
                <a:srgbClr val="888888"/>
              </a:buClr>
              <a:buSzPts val="1800"/>
              <a:buNone/>
              <a:defRPr sz="1800">
                <a:solidFill>
                  <a:srgbClr val="888888"/>
                </a:solidFill>
              </a:defRPr>
            </a:lvl3pPr>
            <a:lvl4pPr indent="-228600" lvl="3" marL="1828800" algn="l">
              <a:lnSpc>
                <a:spcPct val="90000"/>
              </a:lnSpc>
              <a:spcBef>
                <a:spcPts val="500"/>
              </a:spcBef>
              <a:spcAft>
                <a:spcPts val="0"/>
              </a:spcAft>
              <a:buClr>
                <a:srgbClr val="888888"/>
              </a:buClr>
              <a:buSzPts val="1600"/>
              <a:buNone/>
              <a:defRPr sz="1600">
                <a:solidFill>
                  <a:srgbClr val="888888"/>
                </a:solidFill>
              </a:defRPr>
            </a:lvl4pPr>
            <a:lvl5pPr indent="-228600" lvl="4" marL="2286000" algn="l">
              <a:lnSpc>
                <a:spcPct val="90000"/>
              </a:lnSpc>
              <a:spcBef>
                <a:spcPts val="500"/>
              </a:spcBef>
              <a:spcAft>
                <a:spcPts val="0"/>
              </a:spcAft>
              <a:buClr>
                <a:srgbClr val="888888"/>
              </a:buClr>
              <a:buSzPts val="1600"/>
              <a:buNone/>
              <a:defRPr sz="1600">
                <a:solidFill>
                  <a:srgbClr val="888888"/>
                </a:solidFill>
              </a:defRPr>
            </a:lvl5pPr>
            <a:lvl6pPr indent="-228600" lvl="5" marL="2743200" algn="l">
              <a:lnSpc>
                <a:spcPct val="90000"/>
              </a:lnSpc>
              <a:spcBef>
                <a:spcPts val="500"/>
              </a:spcBef>
              <a:spcAft>
                <a:spcPts val="0"/>
              </a:spcAft>
              <a:buClr>
                <a:srgbClr val="888888"/>
              </a:buClr>
              <a:buSzPts val="1600"/>
              <a:buNone/>
              <a:defRPr sz="1600">
                <a:solidFill>
                  <a:srgbClr val="888888"/>
                </a:solidFill>
              </a:defRPr>
            </a:lvl6pPr>
            <a:lvl7pPr indent="-228600" lvl="6" marL="3200400" algn="l">
              <a:lnSpc>
                <a:spcPct val="90000"/>
              </a:lnSpc>
              <a:spcBef>
                <a:spcPts val="500"/>
              </a:spcBef>
              <a:spcAft>
                <a:spcPts val="0"/>
              </a:spcAft>
              <a:buClr>
                <a:srgbClr val="888888"/>
              </a:buClr>
              <a:buSzPts val="1600"/>
              <a:buNone/>
              <a:defRPr sz="1600">
                <a:solidFill>
                  <a:srgbClr val="888888"/>
                </a:solidFill>
              </a:defRPr>
            </a:lvl7pPr>
            <a:lvl8pPr indent="-228600" lvl="7" marL="3657600" algn="l">
              <a:lnSpc>
                <a:spcPct val="90000"/>
              </a:lnSpc>
              <a:spcBef>
                <a:spcPts val="500"/>
              </a:spcBef>
              <a:spcAft>
                <a:spcPts val="0"/>
              </a:spcAft>
              <a:buClr>
                <a:srgbClr val="888888"/>
              </a:buClr>
              <a:buSzPts val="1600"/>
              <a:buNone/>
              <a:defRPr sz="1600">
                <a:solidFill>
                  <a:srgbClr val="888888"/>
                </a:solidFill>
              </a:defRPr>
            </a:lvl8pPr>
            <a:lvl9pPr indent="-228600" lvl="8" marL="4114800" algn="l">
              <a:lnSpc>
                <a:spcPct val="90000"/>
              </a:lnSpc>
              <a:spcBef>
                <a:spcPts val="500"/>
              </a:spcBef>
              <a:spcAft>
                <a:spcPts val="0"/>
              </a:spcAft>
              <a:buClr>
                <a:srgbClr val="888888"/>
              </a:buClr>
              <a:buSzPts val="1600"/>
              <a:buNone/>
              <a:defRPr sz="1600">
                <a:solidFill>
                  <a:srgbClr val="888888"/>
                </a:solidFill>
              </a:defRPr>
            </a:lvl9pPr>
          </a:lstStyle>
          <a:p/>
        </p:txBody>
      </p:sp>
      <p:sp>
        <p:nvSpPr>
          <p:cNvPr id="26" name="Google Shape;26;p14"/>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7" name="Google Shape;27;p14"/>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8" name="Google Shape;28;p14"/>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type="twoObj">
  <p:cSld name="TWO_OBJECTS">
    <p:spTree>
      <p:nvGrpSpPr>
        <p:cNvPr id="29" name="Shape 29"/>
        <p:cNvGrpSpPr/>
        <p:nvPr/>
      </p:nvGrpSpPr>
      <p:grpSpPr>
        <a:xfrm>
          <a:off x="0" y="0"/>
          <a:ext cx="0" cy="0"/>
          <a:chOff x="0" y="0"/>
          <a:chExt cx="0" cy="0"/>
        </a:xfrm>
      </p:grpSpPr>
      <p:sp>
        <p:nvSpPr>
          <p:cNvPr id="30" name="Google Shape;30;p15"/>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1" name="Google Shape;31;p15"/>
          <p:cNvSpPr txBox="1"/>
          <p:nvPr>
            <p:ph idx="1" type="body"/>
          </p:nvPr>
        </p:nvSpPr>
        <p:spPr>
          <a:xfrm>
            <a:off x="838200" y="1825625"/>
            <a:ext cx="5181600" cy="43513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32" name="Google Shape;32;p15"/>
          <p:cNvSpPr txBox="1"/>
          <p:nvPr>
            <p:ph idx="2" type="body"/>
          </p:nvPr>
        </p:nvSpPr>
        <p:spPr>
          <a:xfrm>
            <a:off x="6172200" y="1825625"/>
            <a:ext cx="5181600" cy="43513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33" name="Google Shape;33;p15"/>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4" name="Google Shape;34;p15"/>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5" name="Google Shape;35;p15"/>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type="twoTxTwoObj">
  <p:cSld name="TWO_OBJECTS_WITH_TEXT">
    <p:spTree>
      <p:nvGrpSpPr>
        <p:cNvPr id="36" name="Shape 36"/>
        <p:cNvGrpSpPr/>
        <p:nvPr/>
      </p:nvGrpSpPr>
      <p:grpSpPr>
        <a:xfrm>
          <a:off x="0" y="0"/>
          <a:ext cx="0" cy="0"/>
          <a:chOff x="0" y="0"/>
          <a:chExt cx="0" cy="0"/>
        </a:xfrm>
      </p:grpSpPr>
      <p:sp>
        <p:nvSpPr>
          <p:cNvPr id="37" name="Google Shape;37;p16"/>
          <p:cNvSpPr txBox="1"/>
          <p:nvPr>
            <p:ph type="title"/>
          </p:nvPr>
        </p:nvSpPr>
        <p:spPr>
          <a:xfrm>
            <a:off x="839788"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8" name="Google Shape;38;p16"/>
          <p:cNvSpPr txBox="1"/>
          <p:nvPr>
            <p:ph idx="1" type="body"/>
          </p:nvPr>
        </p:nvSpPr>
        <p:spPr>
          <a:xfrm>
            <a:off x="839788" y="1681163"/>
            <a:ext cx="5157787" cy="823912"/>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2400"/>
              <a:buNone/>
              <a:defRPr b="1" sz="2400"/>
            </a:lvl1pPr>
            <a:lvl2pPr indent="-228600" lvl="1" marL="914400" algn="l">
              <a:lnSpc>
                <a:spcPct val="90000"/>
              </a:lnSpc>
              <a:spcBef>
                <a:spcPts val="500"/>
              </a:spcBef>
              <a:spcAft>
                <a:spcPts val="0"/>
              </a:spcAft>
              <a:buClr>
                <a:schemeClr val="dk1"/>
              </a:buClr>
              <a:buSzPts val="2000"/>
              <a:buNone/>
              <a:defRPr b="1" sz="2000"/>
            </a:lvl2pPr>
            <a:lvl3pPr indent="-228600" lvl="2" marL="1371600" algn="l">
              <a:lnSpc>
                <a:spcPct val="90000"/>
              </a:lnSpc>
              <a:spcBef>
                <a:spcPts val="500"/>
              </a:spcBef>
              <a:spcAft>
                <a:spcPts val="0"/>
              </a:spcAft>
              <a:buClr>
                <a:schemeClr val="dk1"/>
              </a:buClr>
              <a:buSzPts val="1800"/>
              <a:buNone/>
              <a:defRPr b="1" sz="1800"/>
            </a:lvl3pPr>
            <a:lvl4pPr indent="-228600" lvl="3" marL="1828800" algn="l">
              <a:lnSpc>
                <a:spcPct val="90000"/>
              </a:lnSpc>
              <a:spcBef>
                <a:spcPts val="500"/>
              </a:spcBef>
              <a:spcAft>
                <a:spcPts val="0"/>
              </a:spcAft>
              <a:buClr>
                <a:schemeClr val="dk1"/>
              </a:buClr>
              <a:buSzPts val="1600"/>
              <a:buNone/>
              <a:defRPr b="1" sz="1600"/>
            </a:lvl4pPr>
            <a:lvl5pPr indent="-228600" lvl="4" marL="2286000" algn="l">
              <a:lnSpc>
                <a:spcPct val="90000"/>
              </a:lnSpc>
              <a:spcBef>
                <a:spcPts val="500"/>
              </a:spcBef>
              <a:spcAft>
                <a:spcPts val="0"/>
              </a:spcAft>
              <a:buClr>
                <a:schemeClr val="dk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39" name="Google Shape;39;p16"/>
          <p:cNvSpPr txBox="1"/>
          <p:nvPr>
            <p:ph idx="2" type="body"/>
          </p:nvPr>
        </p:nvSpPr>
        <p:spPr>
          <a:xfrm>
            <a:off x="839788" y="2505075"/>
            <a:ext cx="5157787" cy="368458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0" name="Google Shape;40;p16"/>
          <p:cNvSpPr txBox="1"/>
          <p:nvPr>
            <p:ph idx="3" type="body"/>
          </p:nvPr>
        </p:nvSpPr>
        <p:spPr>
          <a:xfrm>
            <a:off x="6172200" y="1681163"/>
            <a:ext cx="5183188" cy="823912"/>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2400"/>
              <a:buNone/>
              <a:defRPr b="1" sz="2400"/>
            </a:lvl1pPr>
            <a:lvl2pPr indent="-228600" lvl="1" marL="914400" algn="l">
              <a:lnSpc>
                <a:spcPct val="90000"/>
              </a:lnSpc>
              <a:spcBef>
                <a:spcPts val="500"/>
              </a:spcBef>
              <a:spcAft>
                <a:spcPts val="0"/>
              </a:spcAft>
              <a:buClr>
                <a:schemeClr val="dk1"/>
              </a:buClr>
              <a:buSzPts val="2000"/>
              <a:buNone/>
              <a:defRPr b="1" sz="2000"/>
            </a:lvl2pPr>
            <a:lvl3pPr indent="-228600" lvl="2" marL="1371600" algn="l">
              <a:lnSpc>
                <a:spcPct val="90000"/>
              </a:lnSpc>
              <a:spcBef>
                <a:spcPts val="500"/>
              </a:spcBef>
              <a:spcAft>
                <a:spcPts val="0"/>
              </a:spcAft>
              <a:buClr>
                <a:schemeClr val="dk1"/>
              </a:buClr>
              <a:buSzPts val="1800"/>
              <a:buNone/>
              <a:defRPr b="1" sz="1800"/>
            </a:lvl3pPr>
            <a:lvl4pPr indent="-228600" lvl="3" marL="1828800" algn="l">
              <a:lnSpc>
                <a:spcPct val="90000"/>
              </a:lnSpc>
              <a:spcBef>
                <a:spcPts val="500"/>
              </a:spcBef>
              <a:spcAft>
                <a:spcPts val="0"/>
              </a:spcAft>
              <a:buClr>
                <a:schemeClr val="dk1"/>
              </a:buClr>
              <a:buSzPts val="1600"/>
              <a:buNone/>
              <a:defRPr b="1" sz="1600"/>
            </a:lvl4pPr>
            <a:lvl5pPr indent="-228600" lvl="4" marL="2286000" algn="l">
              <a:lnSpc>
                <a:spcPct val="90000"/>
              </a:lnSpc>
              <a:spcBef>
                <a:spcPts val="500"/>
              </a:spcBef>
              <a:spcAft>
                <a:spcPts val="0"/>
              </a:spcAft>
              <a:buClr>
                <a:schemeClr val="dk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41" name="Google Shape;41;p16"/>
          <p:cNvSpPr txBox="1"/>
          <p:nvPr>
            <p:ph idx="4" type="body"/>
          </p:nvPr>
        </p:nvSpPr>
        <p:spPr>
          <a:xfrm>
            <a:off x="6172200" y="2505075"/>
            <a:ext cx="5183188" cy="368458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2" name="Google Shape;42;p16"/>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3" name="Google Shape;43;p16"/>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4" name="Google Shape;44;p16"/>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45" name="Shape 45"/>
        <p:cNvGrpSpPr/>
        <p:nvPr/>
      </p:nvGrpSpPr>
      <p:grpSpPr>
        <a:xfrm>
          <a:off x="0" y="0"/>
          <a:ext cx="0" cy="0"/>
          <a:chOff x="0" y="0"/>
          <a:chExt cx="0" cy="0"/>
        </a:xfrm>
      </p:grpSpPr>
      <p:sp>
        <p:nvSpPr>
          <p:cNvPr id="46" name="Google Shape;46;p17"/>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47" name="Google Shape;47;p17"/>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8" name="Google Shape;48;p17"/>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9" name="Google Shape;49;p17"/>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50" name="Shape 50"/>
        <p:cNvGrpSpPr/>
        <p:nvPr/>
      </p:nvGrpSpPr>
      <p:grpSpPr>
        <a:xfrm>
          <a:off x="0" y="0"/>
          <a:ext cx="0" cy="0"/>
          <a:chOff x="0" y="0"/>
          <a:chExt cx="0" cy="0"/>
        </a:xfrm>
      </p:grpSpPr>
      <p:sp>
        <p:nvSpPr>
          <p:cNvPr id="51" name="Google Shape;51;p18"/>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2" name="Google Shape;52;p18"/>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3" name="Google Shape;53;p18"/>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ith Caption" type="objTx">
  <p:cSld name="OBJECT_WITH_CAPTION_TEXT">
    <p:spTree>
      <p:nvGrpSpPr>
        <p:cNvPr id="54" name="Shape 54"/>
        <p:cNvGrpSpPr/>
        <p:nvPr/>
      </p:nvGrpSpPr>
      <p:grpSpPr>
        <a:xfrm>
          <a:off x="0" y="0"/>
          <a:ext cx="0" cy="0"/>
          <a:chOff x="0" y="0"/>
          <a:chExt cx="0" cy="0"/>
        </a:xfrm>
      </p:grpSpPr>
      <p:sp>
        <p:nvSpPr>
          <p:cNvPr id="55" name="Google Shape;55;p19"/>
          <p:cNvSpPr txBox="1"/>
          <p:nvPr>
            <p:ph type="title"/>
          </p:nvPr>
        </p:nvSpPr>
        <p:spPr>
          <a:xfrm>
            <a:off x="839788" y="457200"/>
            <a:ext cx="3932237" cy="16002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3200"/>
              <a:buFont typeface="Calibri"/>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56" name="Google Shape;56;p19"/>
          <p:cNvSpPr txBox="1"/>
          <p:nvPr>
            <p:ph idx="1" type="body"/>
          </p:nvPr>
        </p:nvSpPr>
        <p:spPr>
          <a:xfrm>
            <a:off x="5183188" y="987425"/>
            <a:ext cx="6172200" cy="4873625"/>
          </a:xfrm>
          <a:prstGeom prst="rect">
            <a:avLst/>
          </a:prstGeom>
          <a:noFill/>
          <a:ln>
            <a:noFill/>
          </a:ln>
        </p:spPr>
        <p:txBody>
          <a:bodyPr anchorCtr="0" anchor="t" bIns="45700" lIns="91425" spcFirstLastPara="1" rIns="91425" wrap="square" tIns="45700">
            <a:normAutofit/>
          </a:bodyPr>
          <a:lstStyle>
            <a:lvl1pPr indent="-431800" lvl="0" marL="457200" algn="l">
              <a:lnSpc>
                <a:spcPct val="90000"/>
              </a:lnSpc>
              <a:spcBef>
                <a:spcPts val="1000"/>
              </a:spcBef>
              <a:spcAft>
                <a:spcPts val="0"/>
              </a:spcAft>
              <a:buClr>
                <a:schemeClr val="dk1"/>
              </a:buClr>
              <a:buSzPts val="3200"/>
              <a:buChar char="•"/>
              <a:defRPr sz="3200"/>
            </a:lvl1pPr>
            <a:lvl2pPr indent="-406400" lvl="1" marL="914400" algn="l">
              <a:lnSpc>
                <a:spcPct val="90000"/>
              </a:lnSpc>
              <a:spcBef>
                <a:spcPts val="500"/>
              </a:spcBef>
              <a:spcAft>
                <a:spcPts val="0"/>
              </a:spcAft>
              <a:buClr>
                <a:schemeClr val="dk1"/>
              </a:buClr>
              <a:buSzPts val="2800"/>
              <a:buChar char="•"/>
              <a:defRPr sz="2800"/>
            </a:lvl2pPr>
            <a:lvl3pPr indent="-381000" lvl="2" marL="1371600" algn="l">
              <a:lnSpc>
                <a:spcPct val="90000"/>
              </a:lnSpc>
              <a:spcBef>
                <a:spcPts val="500"/>
              </a:spcBef>
              <a:spcAft>
                <a:spcPts val="0"/>
              </a:spcAft>
              <a:buClr>
                <a:schemeClr val="dk1"/>
              </a:buClr>
              <a:buSzPts val="2400"/>
              <a:buChar char="•"/>
              <a:defRPr sz="2400"/>
            </a:lvl3pPr>
            <a:lvl4pPr indent="-355600" lvl="3" marL="1828800" algn="l">
              <a:lnSpc>
                <a:spcPct val="90000"/>
              </a:lnSpc>
              <a:spcBef>
                <a:spcPts val="500"/>
              </a:spcBef>
              <a:spcAft>
                <a:spcPts val="0"/>
              </a:spcAft>
              <a:buClr>
                <a:schemeClr val="dk1"/>
              </a:buClr>
              <a:buSzPts val="2000"/>
              <a:buChar char="•"/>
              <a:defRPr sz="2000"/>
            </a:lvl4pPr>
            <a:lvl5pPr indent="-355600" lvl="4" marL="2286000" algn="l">
              <a:lnSpc>
                <a:spcPct val="90000"/>
              </a:lnSpc>
              <a:spcBef>
                <a:spcPts val="500"/>
              </a:spcBef>
              <a:spcAft>
                <a:spcPts val="0"/>
              </a:spcAft>
              <a:buClr>
                <a:schemeClr val="dk1"/>
              </a:buClr>
              <a:buSzPts val="2000"/>
              <a:buChar char="•"/>
              <a:defRPr sz="2000"/>
            </a:lvl5pPr>
            <a:lvl6pPr indent="-355600" lvl="5" marL="2743200" algn="l">
              <a:lnSpc>
                <a:spcPct val="90000"/>
              </a:lnSpc>
              <a:spcBef>
                <a:spcPts val="500"/>
              </a:spcBef>
              <a:spcAft>
                <a:spcPts val="0"/>
              </a:spcAft>
              <a:buClr>
                <a:schemeClr val="dk1"/>
              </a:buClr>
              <a:buSzPts val="2000"/>
              <a:buChar char="•"/>
              <a:defRPr sz="2000"/>
            </a:lvl6pPr>
            <a:lvl7pPr indent="-355600" lvl="6" marL="3200400" algn="l">
              <a:lnSpc>
                <a:spcPct val="90000"/>
              </a:lnSpc>
              <a:spcBef>
                <a:spcPts val="500"/>
              </a:spcBef>
              <a:spcAft>
                <a:spcPts val="0"/>
              </a:spcAft>
              <a:buClr>
                <a:schemeClr val="dk1"/>
              </a:buClr>
              <a:buSzPts val="2000"/>
              <a:buChar char="•"/>
              <a:defRPr sz="2000"/>
            </a:lvl7pPr>
            <a:lvl8pPr indent="-355600" lvl="7" marL="3657600" algn="l">
              <a:lnSpc>
                <a:spcPct val="90000"/>
              </a:lnSpc>
              <a:spcBef>
                <a:spcPts val="500"/>
              </a:spcBef>
              <a:spcAft>
                <a:spcPts val="0"/>
              </a:spcAft>
              <a:buClr>
                <a:schemeClr val="dk1"/>
              </a:buClr>
              <a:buSzPts val="2000"/>
              <a:buChar char="•"/>
              <a:defRPr sz="2000"/>
            </a:lvl8pPr>
            <a:lvl9pPr indent="-355600" lvl="8" marL="4114800" algn="l">
              <a:lnSpc>
                <a:spcPct val="90000"/>
              </a:lnSpc>
              <a:spcBef>
                <a:spcPts val="500"/>
              </a:spcBef>
              <a:spcAft>
                <a:spcPts val="0"/>
              </a:spcAft>
              <a:buClr>
                <a:schemeClr val="dk1"/>
              </a:buClr>
              <a:buSzPts val="2000"/>
              <a:buChar char="•"/>
              <a:defRPr sz="2000"/>
            </a:lvl9pPr>
          </a:lstStyle>
          <a:p/>
        </p:txBody>
      </p:sp>
      <p:sp>
        <p:nvSpPr>
          <p:cNvPr id="57" name="Google Shape;57;p19"/>
          <p:cNvSpPr txBox="1"/>
          <p:nvPr>
            <p:ph idx="2" type="body"/>
          </p:nvPr>
        </p:nvSpPr>
        <p:spPr>
          <a:xfrm>
            <a:off x="839788" y="2057400"/>
            <a:ext cx="3932237" cy="3811588"/>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1600"/>
              <a:buNone/>
              <a:defRPr sz="1600"/>
            </a:lvl1pPr>
            <a:lvl2pPr indent="-228600" lvl="1" marL="914400" algn="l">
              <a:lnSpc>
                <a:spcPct val="90000"/>
              </a:lnSpc>
              <a:spcBef>
                <a:spcPts val="500"/>
              </a:spcBef>
              <a:spcAft>
                <a:spcPts val="0"/>
              </a:spcAft>
              <a:buClr>
                <a:schemeClr val="dk1"/>
              </a:buClr>
              <a:buSzPts val="1400"/>
              <a:buNone/>
              <a:defRPr sz="1400"/>
            </a:lvl2pPr>
            <a:lvl3pPr indent="-228600" lvl="2" marL="1371600" algn="l">
              <a:lnSpc>
                <a:spcPct val="90000"/>
              </a:lnSpc>
              <a:spcBef>
                <a:spcPts val="500"/>
              </a:spcBef>
              <a:spcAft>
                <a:spcPts val="0"/>
              </a:spcAft>
              <a:buClr>
                <a:schemeClr val="dk1"/>
              </a:buClr>
              <a:buSzPts val="1200"/>
              <a:buNone/>
              <a:defRPr sz="1200"/>
            </a:lvl3pPr>
            <a:lvl4pPr indent="-228600" lvl="3" marL="1828800" algn="l">
              <a:lnSpc>
                <a:spcPct val="90000"/>
              </a:lnSpc>
              <a:spcBef>
                <a:spcPts val="500"/>
              </a:spcBef>
              <a:spcAft>
                <a:spcPts val="0"/>
              </a:spcAft>
              <a:buClr>
                <a:schemeClr val="dk1"/>
              </a:buClr>
              <a:buSzPts val="1000"/>
              <a:buNone/>
              <a:defRPr sz="1000"/>
            </a:lvl4pPr>
            <a:lvl5pPr indent="-228600" lvl="4" marL="2286000" algn="l">
              <a:lnSpc>
                <a:spcPct val="90000"/>
              </a:lnSpc>
              <a:spcBef>
                <a:spcPts val="500"/>
              </a:spcBef>
              <a:spcAft>
                <a:spcPts val="0"/>
              </a:spcAft>
              <a:buClr>
                <a:schemeClr val="dk1"/>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sp>
        <p:nvSpPr>
          <p:cNvPr id="58" name="Google Shape;58;p19"/>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9" name="Google Shape;59;p19"/>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0" name="Google Shape;60;p19"/>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type="picTx">
  <p:cSld name="PICTURE_WITH_CAPTION_TEXT">
    <p:spTree>
      <p:nvGrpSpPr>
        <p:cNvPr id="61" name="Shape 61"/>
        <p:cNvGrpSpPr/>
        <p:nvPr/>
      </p:nvGrpSpPr>
      <p:grpSpPr>
        <a:xfrm>
          <a:off x="0" y="0"/>
          <a:ext cx="0" cy="0"/>
          <a:chOff x="0" y="0"/>
          <a:chExt cx="0" cy="0"/>
        </a:xfrm>
      </p:grpSpPr>
      <p:sp>
        <p:nvSpPr>
          <p:cNvPr id="62" name="Google Shape;62;p20"/>
          <p:cNvSpPr txBox="1"/>
          <p:nvPr>
            <p:ph type="title"/>
          </p:nvPr>
        </p:nvSpPr>
        <p:spPr>
          <a:xfrm>
            <a:off x="839788" y="457200"/>
            <a:ext cx="3932237" cy="16002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3200"/>
              <a:buFont typeface="Calibri"/>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63" name="Google Shape;63;p20"/>
          <p:cNvSpPr/>
          <p:nvPr>
            <p:ph idx="2" type="pic"/>
          </p:nvPr>
        </p:nvSpPr>
        <p:spPr>
          <a:xfrm>
            <a:off x="5183188" y="987425"/>
            <a:ext cx="6172200" cy="4873625"/>
          </a:xfrm>
          <a:prstGeom prst="rect">
            <a:avLst/>
          </a:prstGeom>
          <a:noFill/>
          <a:ln>
            <a:noFill/>
          </a:ln>
        </p:spPr>
      </p:sp>
      <p:sp>
        <p:nvSpPr>
          <p:cNvPr id="64" name="Google Shape;64;p20"/>
          <p:cNvSpPr txBox="1"/>
          <p:nvPr>
            <p:ph idx="1" type="body"/>
          </p:nvPr>
        </p:nvSpPr>
        <p:spPr>
          <a:xfrm>
            <a:off x="839788" y="2057400"/>
            <a:ext cx="3932237" cy="3811588"/>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1600"/>
              <a:buNone/>
              <a:defRPr sz="1600"/>
            </a:lvl1pPr>
            <a:lvl2pPr indent="-228600" lvl="1" marL="914400" algn="l">
              <a:lnSpc>
                <a:spcPct val="90000"/>
              </a:lnSpc>
              <a:spcBef>
                <a:spcPts val="500"/>
              </a:spcBef>
              <a:spcAft>
                <a:spcPts val="0"/>
              </a:spcAft>
              <a:buClr>
                <a:schemeClr val="dk1"/>
              </a:buClr>
              <a:buSzPts val="1400"/>
              <a:buNone/>
              <a:defRPr sz="1400"/>
            </a:lvl2pPr>
            <a:lvl3pPr indent="-228600" lvl="2" marL="1371600" algn="l">
              <a:lnSpc>
                <a:spcPct val="90000"/>
              </a:lnSpc>
              <a:spcBef>
                <a:spcPts val="500"/>
              </a:spcBef>
              <a:spcAft>
                <a:spcPts val="0"/>
              </a:spcAft>
              <a:buClr>
                <a:schemeClr val="dk1"/>
              </a:buClr>
              <a:buSzPts val="1200"/>
              <a:buNone/>
              <a:defRPr sz="1200"/>
            </a:lvl3pPr>
            <a:lvl4pPr indent="-228600" lvl="3" marL="1828800" algn="l">
              <a:lnSpc>
                <a:spcPct val="90000"/>
              </a:lnSpc>
              <a:spcBef>
                <a:spcPts val="500"/>
              </a:spcBef>
              <a:spcAft>
                <a:spcPts val="0"/>
              </a:spcAft>
              <a:buClr>
                <a:schemeClr val="dk1"/>
              </a:buClr>
              <a:buSzPts val="1000"/>
              <a:buNone/>
              <a:defRPr sz="1000"/>
            </a:lvl4pPr>
            <a:lvl5pPr indent="-228600" lvl="4" marL="2286000" algn="l">
              <a:lnSpc>
                <a:spcPct val="90000"/>
              </a:lnSpc>
              <a:spcBef>
                <a:spcPts val="500"/>
              </a:spcBef>
              <a:spcAft>
                <a:spcPts val="0"/>
              </a:spcAft>
              <a:buClr>
                <a:schemeClr val="dk1"/>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sp>
        <p:nvSpPr>
          <p:cNvPr id="65" name="Google Shape;65;p20"/>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6" name="Google Shape;66;p20"/>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7" name="Google Shape;67;p20"/>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1.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5" name="Shape 5"/>
        <p:cNvGrpSpPr/>
        <p:nvPr/>
      </p:nvGrpSpPr>
      <p:grpSpPr>
        <a:xfrm>
          <a:off x="0" y="0"/>
          <a:ext cx="0" cy="0"/>
          <a:chOff x="0" y="0"/>
          <a:chExt cx="0" cy="0"/>
        </a:xfrm>
      </p:grpSpPr>
      <p:sp>
        <p:nvSpPr>
          <p:cNvPr id="6" name="Google Shape;6;p11"/>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marR="0" rtl="0" algn="l">
              <a:lnSpc>
                <a:spcPct val="90000"/>
              </a:lnSpc>
              <a:spcBef>
                <a:spcPts val="0"/>
              </a:spcBef>
              <a:spcAft>
                <a:spcPts val="0"/>
              </a:spcAft>
              <a:buClr>
                <a:schemeClr val="dk1"/>
              </a:buClr>
              <a:buSzPts val="4400"/>
              <a:buFont typeface="Calibri"/>
              <a:buNone/>
              <a:defRPr b="0" i="0" sz="4400" u="none" cap="none" strike="noStrik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7" name="Google Shape;7;p11"/>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lvl1pPr indent="-406400" lvl="0" marL="45720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1pPr>
            <a:lvl2pPr indent="-381000" lvl="1" marL="914400"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indent="-355600" lvl="2" marL="13716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indent="-342900" lvl="3" marL="1828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indent="-342900" lvl="4" marL="22860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8" name="Google Shape;8;p11"/>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marR="0" rtl="0" algn="l">
              <a:spcBef>
                <a:spcPts val="0"/>
              </a:spcBef>
              <a:spcAft>
                <a:spcPts val="0"/>
              </a:spcAft>
              <a:buSzPts val="1400"/>
              <a:buNone/>
              <a:defRPr b="0" i="0" sz="1200" u="none" cap="none" strike="noStrike">
                <a:solidFill>
                  <a:srgbClr val="888888"/>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9" name="Google Shape;9;p11"/>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marR="0" rtl="0" algn="ctr">
              <a:spcBef>
                <a:spcPts val="0"/>
              </a:spcBef>
              <a:spcAft>
                <a:spcPts val="0"/>
              </a:spcAft>
              <a:buSzPts val="1400"/>
              <a:buNone/>
              <a:defRPr b="0" i="0" sz="1200" u="none" cap="none" strike="noStrike">
                <a:solidFill>
                  <a:srgbClr val="888888"/>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10" name="Google Shape;10;p11"/>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buNone/>
              <a:defRPr b="0" i="0" sz="1200" u="none" cap="none" strike="noStrike">
                <a:solidFill>
                  <a:srgbClr val="888888"/>
                </a:solidFill>
                <a:latin typeface="Calibri"/>
                <a:ea typeface="Calibri"/>
                <a:cs typeface="Calibri"/>
                <a:sym typeface="Calibri"/>
              </a:defRPr>
            </a:lvl1pPr>
            <a:lvl2pPr indent="0" lvl="1" marL="0" marR="0" rtl="0" algn="r">
              <a:spcBef>
                <a:spcPts val="0"/>
              </a:spcBef>
              <a:buNone/>
              <a:defRPr b="0" i="0" sz="1200" u="none" cap="none" strike="noStrike">
                <a:solidFill>
                  <a:srgbClr val="888888"/>
                </a:solidFill>
                <a:latin typeface="Calibri"/>
                <a:ea typeface="Calibri"/>
                <a:cs typeface="Calibri"/>
                <a:sym typeface="Calibri"/>
              </a:defRPr>
            </a:lvl2pPr>
            <a:lvl3pPr indent="0" lvl="2" marL="0" marR="0" rtl="0" algn="r">
              <a:spcBef>
                <a:spcPts val="0"/>
              </a:spcBef>
              <a:buNone/>
              <a:defRPr b="0" i="0" sz="1200" u="none" cap="none" strike="noStrike">
                <a:solidFill>
                  <a:srgbClr val="888888"/>
                </a:solidFill>
                <a:latin typeface="Calibri"/>
                <a:ea typeface="Calibri"/>
                <a:cs typeface="Calibri"/>
                <a:sym typeface="Calibri"/>
              </a:defRPr>
            </a:lvl3pPr>
            <a:lvl4pPr indent="0" lvl="3" marL="0" marR="0" rtl="0" algn="r">
              <a:spcBef>
                <a:spcPts val="0"/>
              </a:spcBef>
              <a:buNone/>
              <a:defRPr b="0" i="0" sz="1200" u="none" cap="none" strike="noStrike">
                <a:solidFill>
                  <a:srgbClr val="888888"/>
                </a:solidFill>
                <a:latin typeface="Calibri"/>
                <a:ea typeface="Calibri"/>
                <a:cs typeface="Calibri"/>
                <a:sym typeface="Calibri"/>
              </a:defRPr>
            </a:lvl4pPr>
            <a:lvl5pPr indent="0" lvl="4" marL="0" marR="0" rtl="0" algn="r">
              <a:spcBef>
                <a:spcPts val="0"/>
              </a:spcBef>
              <a:buNone/>
              <a:defRPr b="0" i="0" sz="1200" u="none" cap="none" strike="noStrike">
                <a:solidFill>
                  <a:srgbClr val="888888"/>
                </a:solidFill>
                <a:latin typeface="Calibri"/>
                <a:ea typeface="Calibri"/>
                <a:cs typeface="Calibri"/>
                <a:sym typeface="Calibri"/>
              </a:defRPr>
            </a:lvl5pPr>
            <a:lvl6pPr indent="0" lvl="5" marL="0" marR="0" rtl="0" algn="r">
              <a:spcBef>
                <a:spcPts val="0"/>
              </a:spcBef>
              <a:buNone/>
              <a:defRPr b="0" i="0" sz="1200" u="none" cap="none" strike="noStrike">
                <a:solidFill>
                  <a:srgbClr val="888888"/>
                </a:solidFill>
                <a:latin typeface="Calibri"/>
                <a:ea typeface="Calibri"/>
                <a:cs typeface="Calibri"/>
                <a:sym typeface="Calibri"/>
              </a:defRPr>
            </a:lvl6pPr>
            <a:lvl7pPr indent="0" lvl="6" marL="0" marR="0" rtl="0" algn="r">
              <a:spcBef>
                <a:spcPts val="0"/>
              </a:spcBef>
              <a:buNone/>
              <a:defRPr b="0" i="0" sz="1200" u="none" cap="none" strike="noStrike">
                <a:solidFill>
                  <a:srgbClr val="888888"/>
                </a:solidFill>
                <a:latin typeface="Calibri"/>
                <a:ea typeface="Calibri"/>
                <a:cs typeface="Calibri"/>
                <a:sym typeface="Calibri"/>
              </a:defRPr>
            </a:lvl7pPr>
            <a:lvl8pPr indent="0" lvl="7" marL="0" marR="0" rtl="0" algn="r">
              <a:spcBef>
                <a:spcPts val="0"/>
              </a:spcBef>
              <a:buNone/>
              <a:defRPr b="0" i="0" sz="1200" u="none" cap="none" strike="noStrike">
                <a:solidFill>
                  <a:srgbClr val="888888"/>
                </a:solidFill>
                <a:latin typeface="Calibri"/>
                <a:ea typeface="Calibri"/>
                <a:cs typeface="Calibri"/>
                <a:sym typeface="Calibri"/>
              </a:defRPr>
            </a:lvl8pPr>
            <a:lvl9pPr indent="0" lvl="8" marL="0" marR="0" rtl="0" algn="r">
              <a:spcBef>
                <a:spcPts val="0"/>
              </a:spcBef>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jp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 Id="rId3" Type="http://schemas.openxmlformats.org/officeDocument/2006/relationships/image" Target="../media/image2.jp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 Id="rId3" Type="http://schemas.openxmlformats.org/officeDocument/2006/relationships/image" Target="../media/image2.jp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2.jp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2.jp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 Id="rId3" Type="http://schemas.openxmlformats.org/officeDocument/2006/relationships/image" Target="../media/image2.jp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 Id="rId3" Type="http://schemas.openxmlformats.org/officeDocument/2006/relationships/image" Target="../media/image2.jp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image" Target="../media/image2.jp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 Id="rId3" Type="http://schemas.openxmlformats.org/officeDocument/2006/relationships/image" Target="../media/image2.jp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 Id="rId3" Type="http://schemas.openxmlformats.org/officeDocument/2006/relationships/image" Target="../media/image2.jp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 Id="rId3" Type="http://schemas.openxmlformats.org/officeDocument/2006/relationships/image" Target="../media/image2.jp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3" name="Shape 83"/>
        <p:cNvGrpSpPr/>
        <p:nvPr/>
      </p:nvGrpSpPr>
      <p:grpSpPr>
        <a:xfrm>
          <a:off x="0" y="0"/>
          <a:ext cx="0" cy="0"/>
          <a:chOff x="0" y="0"/>
          <a:chExt cx="0" cy="0"/>
        </a:xfrm>
      </p:grpSpPr>
      <p:pic>
        <p:nvPicPr>
          <p:cNvPr id="84" name="Google Shape;84;p1"/>
          <p:cNvPicPr preferRelativeResize="0"/>
          <p:nvPr/>
        </p:nvPicPr>
        <p:blipFill rotWithShape="1">
          <a:blip r:embed="rId3">
            <a:alphaModFix/>
          </a:blip>
          <a:srcRect b="0" l="0" r="0" t="0"/>
          <a:stretch/>
        </p:blipFill>
        <p:spPr>
          <a:xfrm>
            <a:off x="0" y="0"/>
            <a:ext cx="12192000" cy="6858000"/>
          </a:xfrm>
          <a:prstGeom prst="rect">
            <a:avLst/>
          </a:prstGeom>
          <a:noFill/>
          <a:ln>
            <a:noFill/>
          </a:ln>
        </p:spPr>
      </p:pic>
      <p:sp>
        <p:nvSpPr>
          <p:cNvPr id="85" name="Google Shape;85;p1"/>
          <p:cNvSpPr txBox="1"/>
          <p:nvPr/>
        </p:nvSpPr>
        <p:spPr>
          <a:xfrm>
            <a:off x="8612660" y="6203092"/>
            <a:ext cx="2775119" cy="27699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i="0" lang="en-US" sz="1200" u="none" cap="none" strike="noStrike">
                <a:solidFill>
                  <a:schemeClr val="dk1"/>
                </a:solidFill>
                <a:latin typeface="Calibri"/>
                <a:ea typeface="Calibri"/>
                <a:cs typeface="Calibri"/>
                <a:sym typeface="Calibri"/>
              </a:rPr>
              <a:t>© 2018 Awana® Clubs International. KJV</a:t>
            </a:r>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3" name="Shape 153"/>
        <p:cNvGrpSpPr/>
        <p:nvPr/>
      </p:nvGrpSpPr>
      <p:grpSpPr>
        <a:xfrm>
          <a:off x="0" y="0"/>
          <a:ext cx="0" cy="0"/>
          <a:chOff x="0" y="0"/>
          <a:chExt cx="0" cy="0"/>
        </a:xfrm>
      </p:grpSpPr>
      <p:pic>
        <p:nvPicPr>
          <p:cNvPr id="154" name="Google Shape;154;p9"/>
          <p:cNvPicPr preferRelativeResize="0"/>
          <p:nvPr/>
        </p:nvPicPr>
        <p:blipFill rotWithShape="1">
          <a:blip r:embed="rId3">
            <a:alphaModFix/>
          </a:blip>
          <a:srcRect b="0" l="0" r="0" t="0"/>
          <a:stretch/>
        </p:blipFill>
        <p:spPr>
          <a:xfrm>
            <a:off x="0" y="0"/>
            <a:ext cx="12192000" cy="6858000"/>
          </a:xfrm>
          <a:prstGeom prst="rect">
            <a:avLst/>
          </a:prstGeom>
          <a:noFill/>
          <a:ln>
            <a:noFill/>
          </a:ln>
        </p:spPr>
      </p:pic>
      <p:sp>
        <p:nvSpPr>
          <p:cNvPr id="155" name="Google Shape;155;p9"/>
          <p:cNvSpPr txBox="1"/>
          <p:nvPr/>
        </p:nvSpPr>
        <p:spPr>
          <a:xfrm>
            <a:off x="721815" y="589610"/>
            <a:ext cx="7369299" cy="446533"/>
          </a:xfrm>
          <a:prstGeom prst="rect">
            <a:avLst/>
          </a:prstGeom>
          <a:noFill/>
          <a:ln>
            <a:noFill/>
          </a:ln>
        </p:spPr>
        <p:txBody>
          <a:bodyPr anchorCtr="0" anchor="ctr" bIns="45700" lIns="91425" spcFirstLastPara="1" rIns="91425" wrap="square" tIns="45700">
            <a:noAutofit/>
          </a:bodyPr>
          <a:lstStyle/>
          <a:p>
            <a:pPr indent="0" lvl="0" marL="0" marR="0" rtl="0" algn="l">
              <a:lnSpc>
                <a:spcPct val="90000"/>
              </a:lnSpc>
              <a:spcBef>
                <a:spcPts val="0"/>
              </a:spcBef>
              <a:spcAft>
                <a:spcPts val="0"/>
              </a:spcAft>
              <a:buClr>
                <a:schemeClr val="dk1"/>
              </a:buClr>
              <a:buSzPts val="3200"/>
              <a:buFont typeface="Calibri"/>
              <a:buNone/>
            </a:pPr>
            <a:r>
              <a:rPr b="1" lang="en-US" sz="3200">
                <a:solidFill>
                  <a:schemeClr val="dk1"/>
                </a:solidFill>
                <a:latin typeface="Calibri"/>
                <a:ea typeface="Calibri"/>
                <a:cs typeface="Calibri"/>
                <a:sym typeface="Calibri"/>
              </a:rPr>
              <a:t>1.6  God is … Review</a:t>
            </a:r>
            <a:endParaRPr b="1" sz="3200">
              <a:solidFill>
                <a:schemeClr val="dk1"/>
              </a:solidFill>
              <a:latin typeface="Calibri"/>
              <a:ea typeface="Calibri"/>
              <a:cs typeface="Calibri"/>
              <a:sym typeface="Calibri"/>
            </a:endParaRPr>
          </a:p>
        </p:txBody>
      </p:sp>
      <p:sp>
        <p:nvSpPr>
          <p:cNvPr id="156" name="Google Shape;156;p9"/>
          <p:cNvSpPr txBox="1"/>
          <p:nvPr>
            <p:ph idx="1" type="body"/>
          </p:nvPr>
        </p:nvSpPr>
        <p:spPr>
          <a:xfrm>
            <a:off x="721815" y="1397856"/>
            <a:ext cx="10630500" cy="45762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0"/>
              </a:spcBef>
              <a:spcAft>
                <a:spcPts val="0"/>
              </a:spcAft>
              <a:buClr>
                <a:schemeClr val="dk1"/>
              </a:buClr>
              <a:buSzPts val="3600"/>
              <a:buNone/>
            </a:pPr>
            <a:r>
              <a:rPr b="1" i="1" lang="en-US" sz="3600"/>
              <a:t>Summing It Up</a:t>
            </a:r>
            <a:endParaRPr sz="2400"/>
          </a:p>
          <a:p>
            <a:pPr indent="-228600" lvl="0" marL="228600" rtl="0" algn="l">
              <a:lnSpc>
                <a:spcPct val="90000"/>
              </a:lnSpc>
              <a:spcBef>
                <a:spcPts val="1000"/>
              </a:spcBef>
              <a:spcAft>
                <a:spcPts val="0"/>
              </a:spcAft>
              <a:buClr>
                <a:schemeClr val="dk1"/>
              </a:buClr>
              <a:buSzPts val="2400"/>
              <a:buChar char="•"/>
            </a:pPr>
            <a:r>
              <a:rPr lang="en-US" sz="2400"/>
              <a:t>God is our Savior. You can have a right relationship with God through Jesus Christ. </a:t>
            </a:r>
            <a:endParaRPr/>
          </a:p>
          <a:p>
            <a:pPr indent="-228600" lvl="0" marL="228600" rtl="0" algn="l">
              <a:lnSpc>
                <a:spcPct val="90000"/>
              </a:lnSpc>
              <a:spcBef>
                <a:spcPts val="1000"/>
              </a:spcBef>
              <a:spcAft>
                <a:spcPts val="0"/>
              </a:spcAft>
              <a:buClr>
                <a:schemeClr val="dk1"/>
              </a:buClr>
              <a:buSzPts val="2400"/>
              <a:buChar char="•"/>
            </a:pPr>
            <a:r>
              <a:rPr lang="en-US" sz="2400"/>
              <a:t>God is our hope. You can experience peace and joy through hardships, knowing He has a plan for your life. </a:t>
            </a:r>
            <a:endParaRPr/>
          </a:p>
          <a:p>
            <a:pPr indent="-228600" lvl="0" marL="228600" rtl="0" algn="l">
              <a:lnSpc>
                <a:spcPct val="90000"/>
              </a:lnSpc>
              <a:spcBef>
                <a:spcPts val="1000"/>
              </a:spcBef>
              <a:spcAft>
                <a:spcPts val="0"/>
              </a:spcAft>
              <a:buClr>
                <a:schemeClr val="dk1"/>
              </a:buClr>
              <a:buSzPts val="2400"/>
              <a:buChar char="•"/>
            </a:pPr>
            <a:r>
              <a:rPr lang="en-US" sz="2400"/>
              <a:t>God The Son is our advocate. You can pray to Him anytime, anywhere, about anything. He will always listen and answer based on His plan for your life. </a:t>
            </a:r>
            <a:endParaRPr/>
          </a:p>
          <a:p>
            <a:pPr indent="-228600" lvl="0" marL="228600" rtl="0" algn="l">
              <a:lnSpc>
                <a:spcPct val="90000"/>
              </a:lnSpc>
              <a:spcBef>
                <a:spcPts val="1000"/>
              </a:spcBef>
              <a:spcAft>
                <a:spcPts val="0"/>
              </a:spcAft>
              <a:buClr>
                <a:schemeClr val="dk1"/>
              </a:buClr>
              <a:buSzPts val="2400"/>
              <a:buChar char="•"/>
            </a:pPr>
            <a:r>
              <a:rPr lang="en-US" sz="2400"/>
              <a:t>God is our strength. You can face any situation because He is always with you and promises you the victory through Jesus Christ. </a:t>
            </a:r>
            <a:endParaRPr/>
          </a:p>
          <a:p>
            <a:pPr indent="-228600" lvl="0" marL="228600" rtl="0" algn="l">
              <a:lnSpc>
                <a:spcPct val="90000"/>
              </a:lnSpc>
              <a:spcBef>
                <a:spcPts val="1000"/>
              </a:spcBef>
              <a:spcAft>
                <a:spcPts val="0"/>
              </a:spcAft>
              <a:buClr>
                <a:schemeClr val="dk1"/>
              </a:buClr>
              <a:buSzPts val="2400"/>
              <a:buChar char="•"/>
            </a:pPr>
            <a:r>
              <a:rPr lang="en-US" sz="2400"/>
              <a:t>God is our peace. You can experience joy and hope in every situation when you focus on God and rest in His faithful promises. </a:t>
            </a:r>
            <a:endParaRPr/>
          </a:p>
        </p:txBody>
      </p:sp>
      <p:sp>
        <p:nvSpPr>
          <p:cNvPr id="157" name="Google Shape;157;p9"/>
          <p:cNvSpPr txBox="1"/>
          <p:nvPr/>
        </p:nvSpPr>
        <p:spPr>
          <a:xfrm>
            <a:off x="10935730" y="6203092"/>
            <a:ext cx="418053" cy="27699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1200">
                <a:solidFill>
                  <a:schemeClr val="dk1"/>
                </a:solidFill>
                <a:latin typeface="Calibri"/>
                <a:ea typeface="Calibri"/>
                <a:cs typeface="Calibri"/>
                <a:sym typeface="Calibri"/>
              </a:rPr>
              <a:t>KJV</a:t>
            </a:r>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1" name="Shape 161"/>
        <p:cNvGrpSpPr/>
        <p:nvPr/>
      </p:nvGrpSpPr>
      <p:grpSpPr>
        <a:xfrm>
          <a:off x="0" y="0"/>
          <a:ext cx="0" cy="0"/>
          <a:chOff x="0" y="0"/>
          <a:chExt cx="0" cy="0"/>
        </a:xfrm>
      </p:grpSpPr>
      <p:pic>
        <p:nvPicPr>
          <p:cNvPr id="162" name="Google Shape;162;p10"/>
          <p:cNvPicPr preferRelativeResize="0"/>
          <p:nvPr/>
        </p:nvPicPr>
        <p:blipFill rotWithShape="1">
          <a:blip r:embed="rId3">
            <a:alphaModFix/>
          </a:blip>
          <a:srcRect b="0" l="0" r="0" t="0"/>
          <a:stretch/>
        </p:blipFill>
        <p:spPr>
          <a:xfrm>
            <a:off x="0" y="0"/>
            <a:ext cx="12192000" cy="6858000"/>
          </a:xfrm>
          <a:prstGeom prst="rect">
            <a:avLst/>
          </a:prstGeom>
          <a:noFill/>
          <a:ln>
            <a:noFill/>
          </a:ln>
        </p:spPr>
      </p:pic>
      <p:sp>
        <p:nvSpPr>
          <p:cNvPr id="163" name="Google Shape;163;p10"/>
          <p:cNvSpPr txBox="1"/>
          <p:nvPr/>
        </p:nvSpPr>
        <p:spPr>
          <a:xfrm>
            <a:off x="721815" y="589610"/>
            <a:ext cx="7369299" cy="446533"/>
          </a:xfrm>
          <a:prstGeom prst="rect">
            <a:avLst/>
          </a:prstGeom>
          <a:noFill/>
          <a:ln>
            <a:noFill/>
          </a:ln>
        </p:spPr>
        <p:txBody>
          <a:bodyPr anchorCtr="0" anchor="ctr" bIns="45700" lIns="91425" spcFirstLastPara="1" rIns="91425" wrap="square" tIns="45700">
            <a:noAutofit/>
          </a:bodyPr>
          <a:lstStyle/>
          <a:p>
            <a:pPr indent="0" lvl="0" marL="0" marR="0" rtl="0" algn="l">
              <a:lnSpc>
                <a:spcPct val="90000"/>
              </a:lnSpc>
              <a:spcBef>
                <a:spcPts val="0"/>
              </a:spcBef>
              <a:spcAft>
                <a:spcPts val="0"/>
              </a:spcAft>
              <a:buClr>
                <a:schemeClr val="dk1"/>
              </a:buClr>
              <a:buSzPts val="3200"/>
              <a:buFont typeface="Calibri"/>
              <a:buNone/>
            </a:pPr>
            <a:r>
              <a:rPr b="1" lang="en-US" sz="3200">
                <a:solidFill>
                  <a:schemeClr val="dk1"/>
                </a:solidFill>
                <a:latin typeface="Calibri"/>
                <a:ea typeface="Calibri"/>
                <a:cs typeface="Calibri"/>
                <a:sym typeface="Calibri"/>
              </a:rPr>
              <a:t>1.6  God is … Review</a:t>
            </a:r>
            <a:endParaRPr b="1" sz="3200">
              <a:solidFill>
                <a:schemeClr val="dk1"/>
              </a:solidFill>
              <a:latin typeface="Calibri"/>
              <a:ea typeface="Calibri"/>
              <a:cs typeface="Calibri"/>
              <a:sym typeface="Calibri"/>
            </a:endParaRPr>
          </a:p>
        </p:txBody>
      </p:sp>
      <p:sp>
        <p:nvSpPr>
          <p:cNvPr id="164" name="Google Shape;164;p10"/>
          <p:cNvSpPr txBox="1"/>
          <p:nvPr/>
        </p:nvSpPr>
        <p:spPr>
          <a:xfrm>
            <a:off x="723364" y="1373703"/>
            <a:ext cx="10745400" cy="4320300"/>
          </a:xfrm>
          <a:prstGeom prst="rect">
            <a:avLst/>
          </a:prstGeom>
          <a:noFill/>
          <a:ln>
            <a:noFill/>
          </a:ln>
        </p:spPr>
        <p:txBody>
          <a:bodyPr anchorCtr="0" anchor="t" bIns="45700" lIns="91425" spcFirstLastPara="1" rIns="91425" wrap="square" tIns="45700">
            <a:normAutofit/>
          </a:bodyPr>
          <a:lstStyle/>
          <a:p>
            <a:pPr indent="-228600" lvl="0" marL="228600" marR="0" rtl="0" algn="l">
              <a:lnSpc>
                <a:spcPct val="90000"/>
              </a:lnSpc>
              <a:spcBef>
                <a:spcPts val="0"/>
              </a:spcBef>
              <a:spcAft>
                <a:spcPts val="0"/>
              </a:spcAft>
              <a:buClr>
                <a:schemeClr val="dk1"/>
              </a:buClr>
              <a:buSzPts val="3200"/>
              <a:buFont typeface="Arial"/>
              <a:buChar char="•"/>
            </a:pPr>
            <a:r>
              <a:rPr lang="en-US" sz="3200">
                <a:solidFill>
                  <a:schemeClr val="dk1"/>
                </a:solidFill>
                <a:latin typeface="Calibri"/>
                <a:ea typeface="Calibri"/>
                <a:cs typeface="Calibri"/>
                <a:sym typeface="Calibri"/>
              </a:rPr>
              <a:t>CUSTOMIZABLE SLIDE</a:t>
            </a:r>
            <a:endParaRPr/>
          </a:p>
        </p:txBody>
      </p:sp>
      <p:sp>
        <p:nvSpPr>
          <p:cNvPr id="165" name="Google Shape;165;p10"/>
          <p:cNvSpPr txBox="1"/>
          <p:nvPr/>
        </p:nvSpPr>
        <p:spPr>
          <a:xfrm>
            <a:off x="10935730" y="6203092"/>
            <a:ext cx="418053" cy="27699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1200">
                <a:solidFill>
                  <a:schemeClr val="dk1"/>
                </a:solidFill>
                <a:latin typeface="Calibri"/>
                <a:ea typeface="Calibri"/>
                <a:cs typeface="Calibri"/>
                <a:sym typeface="Calibri"/>
              </a:rPr>
              <a:t>KJV</a:t>
            </a:r>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9" name="Shape 89"/>
        <p:cNvGrpSpPr/>
        <p:nvPr/>
      </p:nvGrpSpPr>
      <p:grpSpPr>
        <a:xfrm>
          <a:off x="0" y="0"/>
          <a:ext cx="0" cy="0"/>
          <a:chOff x="0" y="0"/>
          <a:chExt cx="0" cy="0"/>
        </a:xfrm>
      </p:grpSpPr>
      <p:pic>
        <p:nvPicPr>
          <p:cNvPr id="90" name="Google Shape;90;g3f822f2ad71_0_0"/>
          <p:cNvPicPr preferRelativeResize="0"/>
          <p:nvPr/>
        </p:nvPicPr>
        <p:blipFill rotWithShape="1">
          <a:blip r:embed="rId3">
            <a:alphaModFix/>
          </a:blip>
          <a:srcRect b="0" l="0" r="0" t="0"/>
          <a:stretch/>
        </p:blipFill>
        <p:spPr>
          <a:xfrm>
            <a:off x="0" y="0"/>
            <a:ext cx="12192001" cy="6858000"/>
          </a:xfrm>
          <a:prstGeom prst="rect">
            <a:avLst/>
          </a:prstGeom>
          <a:noFill/>
          <a:ln>
            <a:noFill/>
          </a:ln>
        </p:spPr>
      </p:pic>
      <p:sp>
        <p:nvSpPr>
          <p:cNvPr id="91" name="Google Shape;91;g3f822f2ad71_0_0"/>
          <p:cNvSpPr txBox="1"/>
          <p:nvPr>
            <p:ph type="title"/>
          </p:nvPr>
        </p:nvSpPr>
        <p:spPr>
          <a:xfrm>
            <a:off x="721815" y="589610"/>
            <a:ext cx="7369200" cy="446400"/>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chemeClr val="dk1"/>
              </a:buClr>
              <a:buSzPts val="3200"/>
              <a:buFont typeface="Calibri"/>
              <a:buNone/>
            </a:pPr>
            <a:r>
              <a:rPr b="1" lang="en-US" sz="3200"/>
              <a:t>1.6  God is … Review</a:t>
            </a:r>
            <a:endParaRPr b="1" sz="3200">
              <a:latin typeface="Calibri"/>
              <a:ea typeface="Calibri"/>
              <a:cs typeface="Calibri"/>
              <a:sym typeface="Calibri"/>
            </a:endParaRPr>
          </a:p>
        </p:txBody>
      </p:sp>
      <p:sp>
        <p:nvSpPr>
          <p:cNvPr id="92" name="Google Shape;92;g3f822f2ad71_0_0"/>
          <p:cNvSpPr txBox="1"/>
          <p:nvPr>
            <p:ph idx="1" type="body"/>
          </p:nvPr>
        </p:nvSpPr>
        <p:spPr>
          <a:xfrm>
            <a:off x="721825" y="1384350"/>
            <a:ext cx="10473900" cy="3537600"/>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chemeClr val="dk1"/>
              </a:buClr>
              <a:buSzPts val="3600"/>
              <a:buNone/>
            </a:pPr>
            <a:r>
              <a:rPr b="1" i="1" lang="en-US" sz="3600"/>
              <a:t>Lesson Summary</a:t>
            </a:r>
            <a:endParaRPr sz="3600"/>
          </a:p>
          <a:p>
            <a:pPr indent="0" lvl="0" marL="0" rtl="0" algn="l">
              <a:lnSpc>
                <a:spcPct val="90000"/>
              </a:lnSpc>
              <a:spcBef>
                <a:spcPts val="1000"/>
              </a:spcBef>
              <a:spcAft>
                <a:spcPts val="0"/>
              </a:spcAft>
              <a:buNone/>
            </a:pPr>
            <a:r>
              <a:rPr lang="en-US" sz="3600"/>
              <a:t>God’s character teaches us who He is and shows us who we are.  God is our Savior.  He is our hope and our advocate.  He is our strength and our peace.  We know that our amazing God is always with us.  We can trust Him in every situation we face. </a:t>
            </a:r>
            <a:endParaRPr/>
          </a:p>
        </p:txBody>
      </p:sp>
      <p:sp>
        <p:nvSpPr>
          <p:cNvPr id="93" name="Google Shape;93;g3f822f2ad71_0_0"/>
          <p:cNvSpPr txBox="1"/>
          <p:nvPr/>
        </p:nvSpPr>
        <p:spPr>
          <a:xfrm>
            <a:off x="10935730" y="6203092"/>
            <a:ext cx="415500" cy="27690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1200">
                <a:solidFill>
                  <a:schemeClr val="dk1"/>
                </a:solidFill>
                <a:latin typeface="Calibri"/>
                <a:ea typeface="Calibri"/>
                <a:cs typeface="Calibri"/>
                <a:sym typeface="Calibri"/>
              </a:rPr>
              <a:t>KJV</a:t>
            </a:r>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7" name="Shape 97"/>
        <p:cNvGrpSpPr/>
        <p:nvPr/>
      </p:nvGrpSpPr>
      <p:grpSpPr>
        <a:xfrm>
          <a:off x="0" y="0"/>
          <a:ext cx="0" cy="0"/>
          <a:chOff x="0" y="0"/>
          <a:chExt cx="0" cy="0"/>
        </a:xfrm>
      </p:grpSpPr>
      <p:pic>
        <p:nvPicPr>
          <p:cNvPr id="98" name="Google Shape;98;p3"/>
          <p:cNvPicPr preferRelativeResize="0"/>
          <p:nvPr/>
        </p:nvPicPr>
        <p:blipFill rotWithShape="1">
          <a:blip r:embed="rId3">
            <a:alphaModFix/>
          </a:blip>
          <a:srcRect b="0" l="0" r="0" t="0"/>
          <a:stretch/>
        </p:blipFill>
        <p:spPr>
          <a:xfrm>
            <a:off x="0" y="0"/>
            <a:ext cx="12192000" cy="6858000"/>
          </a:xfrm>
          <a:prstGeom prst="rect">
            <a:avLst/>
          </a:prstGeom>
          <a:noFill/>
          <a:ln>
            <a:noFill/>
          </a:ln>
        </p:spPr>
      </p:pic>
      <p:sp>
        <p:nvSpPr>
          <p:cNvPr id="99" name="Google Shape;99;p3"/>
          <p:cNvSpPr txBox="1"/>
          <p:nvPr>
            <p:ph type="title"/>
          </p:nvPr>
        </p:nvSpPr>
        <p:spPr>
          <a:xfrm>
            <a:off x="721815" y="589610"/>
            <a:ext cx="7369299" cy="446533"/>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chemeClr val="dk1"/>
              </a:buClr>
              <a:buSzPts val="3200"/>
              <a:buFont typeface="Calibri"/>
              <a:buNone/>
            </a:pPr>
            <a:r>
              <a:rPr b="1" lang="en-US" sz="3200"/>
              <a:t>1.6  God is … Review</a:t>
            </a:r>
            <a:endParaRPr b="1" sz="3200">
              <a:latin typeface="Calibri"/>
              <a:ea typeface="Calibri"/>
              <a:cs typeface="Calibri"/>
              <a:sym typeface="Calibri"/>
            </a:endParaRPr>
          </a:p>
        </p:txBody>
      </p:sp>
      <p:sp>
        <p:nvSpPr>
          <p:cNvPr id="100" name="Google Shape;100;p3"/>
          <p:cNvSpPr txBox="1"/>
          <p:nvPr>
            <p:ph idx="1" type="body"/>
          </p:nvPr>
        </p:nvSpPr>
        <p:spPr>
          <a:xfrm>
            <a:off x="721826" y="1384355"/>
            <a:ext cx="8001000" cy="3537600"/>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chemeClr val="dk1"/>
              </a:buClr>
              <a:buSzPts val="3600"/>
              <a:buNone/>
            </a:pPr>
            <a:r>
              <a:rPr b="1" i="1" lang="en-US" sz="3600"/>
              <a:t>Main Lesson Teaching</a:t>
            </a:r>
            <a:endParaRPr sz="3600"/>
          </a:p>
          <a:p>
            <a:pPr indent="-228600" lvl="0" marL="228600" rtl="0" algn="l">
              <a:lnSpc>
                <a:spcPct val="90000"/>
              </a:lnSpc>
              <a:spcBef>
                <a:spcPts val="1000"/>
              </a:spcBef>
              <a:spcAft>
                <a:spcPts val="0"/>
              </a:spcAft>
              <a:buClr>
                <a:schemeClr val="dk1"/>
              </a:buClr>
              <a:buSzPts val="3600"/>
              <a:buChar char="•"/>
            </a:pPr>
            <a:r>
              <a:rPr lang="en-US" sz="3600"/>
              <a:t>God is our savior. </a:t>
            </a:r>
            <a:endParaRPr/>
          </a:p>
        </p:txBody>
      </p:sp>
      <p:sp>
        <p:nvSpPr>
          <p:cNvPr id="101" name="Google Shape;101;p3"/>
          <p:cNvSpPr txBox="1"/>
          <p:nvPr/>
        </p:nvSpPr>
        <p:spPr>
          <a:xfrm>
            <a:off x="10935730" y="6203092"/>
            <a:ext cx="415498" cy="27699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1200">
                <a:solidFill>
                  <a:schemeClr val="dk1"/>
                </a:solidFill>
                <a:latin typeface="Calibri"/>
                <a:ea typeface="Calibri"/>
                <a:cs typeface="Calibri"/>
                <a:sym typeface="Calibri"/>
              </a:rPr>
              <a:t>KJV</a:t>
            </a:r>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5" name="Shape 105"/>
        <p:cNvGrpSpPr/>
        <p:nvPr/>
      </p:nvGrpSpPr>
      <p:grpSpPr>
        <a:xfrm>
          <a:off x="0" y="0"/>
          <a:ext cx="0" cy="0"/>
          <a:chOff x="0" y="0"/>
          <a:chExt cx="0" cy="0"/>
        </a:xfrm>
      </p:grpSpPr>
      <p:pic>
        <p:nvPicPr>
          <p:cNvPr id="106" name="Google Shape;106;g3f822f2ad71_0_7"/>
          <p:cNvPicPr preferRelativeResize="0"/>
          <p:nvPr/>
        </p:nvPicPr>
        <p:blipFill rotWithShape="1">
          <a:blip r:embed="rId3">
            <a:alphaModFix/>
          </a:blip>
          <a:srcRect b="0" l="0" r="0" t="0"/>
          <a:stretch/>
        </p:blipFill>
        <p:spPr>
          <a:xfrm>
            <a:off x="0" y="0"/>
            <a:ext cx="12192001" cy="6858000"/>
          </a:xfrm>
          <a:prstGeom prst="rect">
            <a:avLst/>
          </a:prstGeom>
          <a:noFill/>
          <a:ln>
            <a:noFill/>
          </a:ln>
        </p:spPr>
      </p:pic>
      <p:sp>
        <p:nvSpPr>
          <p:cNvPr id="107" name="Google Shape;107;g3f822f2ad71_0_7"/>
          <p:cNvSpPr txBox="1"/>
          <p:nvPr>
            <p:ph type="title"/>
          </p:nvPr>
        </p:nvSpPr>
        <p:spPr>
          <a:xfrm>
            <a:off x="721815" y="589610"/>
            <a:ext cx="7369200" cy="446400"/>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chemeClr val="dk1"/>
              </a:buClr>
              <a:buSzPts val="3200"/>
              <a:buFont typeface="Calibri"/>
              <a:buNone/>
            </a:pPr>
            <a:r>
              <a:rPr b="1" lang="en-US" sz="3200"/>
              <a:t>1.6  God is … Review</a:t>
            </a:r>
            <a:endParaRPr b="1" sz="3200">
              <a:latin typeface="Calibri"/>
              <a:ea typeface="Calibri"/>
              <a:cs typeface="Calibri"/>
              <a:sym typeface="Calibri"/>
            </a:endParaRPr>
          </a:p>
        </p:txBody>
      </p:sp>
      <p:sp>
        <p:nvSpPr>
          <p:cNvPr id="108" name="Google Shape;108;g3f822f2ad71_0_7"/>
          <p:cNvSpPr txBox="1"/>
          <p:nvPr>
            <p:ph idx="1" type="body"/>
          </p:nvPr>
        </p:nvSpPr>
        <p:spPr>
          <a:xfrm>
            <a:off x="721826" y="1371105"/>
            <a:ext cx="8001000" cy="3537600"/>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chemeClr val="dk1"/>
              </a:buClr>
              <a:buSzPts val="3600"/>
              <a:buNone/>
            </a:pPr>
            <a:r>
              <a:rPr b="1" i="1" lang="en-US" sz="3600"/>
              <a:t>Main Lesson Teaching</a:t>
            </a:r>
            <a:endParaRPr/>
          </a:p>
          <a:p>
            <a:pPr indent="-228600" lvl="0" marL="228600" rtl="0" algn="l">
              <a:lnSpc>
                <a:spcPct val="90000"/>
              </a:lnSpc>
              <a:spcBef>
                <a:spcPts val="1000"/>
              </a:spcBef>
              <a:spcAft>
                <a:spcPts val="0"/>
              </a:spcAft>
              <a:buClr>
                <a:schemeClr val="dk1"/>
              </a:buClr>
              <a:buSzPts val="3600"/>
              <a:buChar char="•"/>
            </a:pPr>
            <a:r>
              <a:rPr lang="en-US" sz="3600"/>
              <a:t>God is our hope.</a:t>
            </a:r>
            <a:endParaRPr/>
          </a:p>
          <a:p>
            <a:pPr indent="0" lvl="0" marL="0" rtl="0" algn="l">
              <a:lnSpc>
                <a:spcPct val="90000"/>
              </a:lnSpc>
              <a:spcBef>
                <a:spcPts val="1000"/>
              </a:spcBef>
              <a:spcAft>
                <a:spcPts val="0"/>
              </a:spcAft>
              <a:buClr>
                <a:schemeClr val="dk1"/>
              </a:buClr>
              <a:buSzPts val="3600"/>
              <a:buNone/>
            </a:pPr>
            <a:r>
              <a:t/>
            </a:r>
            <a:endParaRPr sz="3600"/>
          </a:p>
        </p:txBody>
      </p:sp>
      <p:sp>
        <p:nvSpPr>
          <p:cNvPr id="109" name="Google Shape;109;g3f822f2ad71_0_7"/>
          <p:cNvSpPr txBox="1"/>
          <p:nvPr/>
        </p:nvSpPr>
        <p:spPr>
          <a:xfrm>
            <a:off x="10935730" y="6203092"/>
            <a:ext cx="418200" cy="27690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1200">
                <a:solidFill>
                  <a:schemeClr val="dk1"/>
                </a:solidFill>
                <a:latin typeface="Calibri"/>
                <a:ea typeface="Calibri"/>
                <a:cs typeface="Calibri"/>
                <a:sym typeface="Calibri"/>
              </a:rPr>
              <a:t>KJV</a:t>
            </a:r>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3" name="Shape 113"/>
        <p:cNvGrpSpPr/>
        <p:nvPr/>
      </p:nvGrpSpPr>
      <p:grpSpPr>
        <a:xfrm>
          <a:off x="0" y="0"/>
          <a:ext cx="0" cy="0"/>
          <a:chOff x="0" y="0"/>
          <a:chExt cx="0" cy="0"/>
        </a:xfrm>
      </p:grpSpPr>
      <p:pic>
        <p:nvPicPr>
          <p:cNvPr id="114" name="Google Shape;114;p4"/>
          <p:cNvPicPr preferRelativeResize="0"/>
          <p:nvPr/>
        </p:nvPicPr>
        <p:blipFill rotWithShape="1">
          <a:blip r:embed="rId3">
            <a:alphaModFix/>
          </a:blip>
          <a:srcRect b="0" l="0" r="0" t="0"/>
          <a:stretch/>
        </p:blipFill>
        <p:spPr>
          <a:xfrm>
            <a:off x="0" y="0"/>
            <a:ext cx="12192000" cy="6858000"/>
          </a:xfrm>
          <a:prstGeom prst="rect">
            <a:avLst/>
          </a:prstGeom>
          <a:noFill/>
          <a:ln>
            <a:noFill/>
          </a:ln>
        </p:spPr>
      </p:pic>
      <p:sp>
        <p:nvSpPr>
          <p:cNvPr id="115" name="Google Shape;115;p4"/>
          <p:cNvSpPr txBox="1"/>
          <p:nvPr>
            <p:ph type="title"/>
          </p:nvPr>
        </p:nvSpPr>
        <p:spPr>
          <a:xfrm>
            <a:off x="721815" y="589610"/>
            <a:ext cx="7369299" cy="446533"/>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chemeClr val="dk1"/>
              </a:buClr>
              <a:buSzPts val="3200"/>
              <a:buFont typeface="Calibri"/>
              <a:buNone/>
            </a:pPr>
            <a:r>
              <a:rPr b="1" lang="en-US" sz="3200"/>
              <a:t>1.6  God is … Review</a:t>
            </a:r>
            <a:endParaRPr b="1" sz="3200">
              <a:latin typeface="Calibri"/>
              <a:ea typeface="Calibri"/>
              <a:cs typeface="Calibri"/>
              <a:sym typeface="Calibri"/>
            </a:endParaRPr>
          </a:p>
        </p:txBody>
      </p:sp>
      <p:sp>
        <p:nvSpPr>
          <p:cNvPr id="116" name="Google Shape;116;p4"/>
          <p:cNvSpPr txBox="1"/>
          <p:nvPr>
            <p:ph idx="1" type="body"/>
          </p:nvPr>
        </p:nvSpPr>
        <p:spPr>
          <a:xfrm>
            <a:off x="721826" y="1371105"/>
            <a:ext cx="8001000" cy="3537600"/>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chemeClr val="dk1"/>
              </a:buClr>
              <a:buSzPts val="3600"/>
              <a:buNone/>
            </a:pPr>
            <a:r>
              <a:rPr b="1" i="1" lang="en-US" sz="3600"/>
              <a:t>Main Lesson Teaching</a:t>
            </a:r>
            <a:endParaRPr/>
          </a:p>
          <a:p>
            <a:pPr indent="-228600" lvl="0" marL="228600" rtl="0" algn="l">
              <a:lnSpc>
                <a:spcPct val="90000"/>
              </a:lnSpc>
              <a:spcBef>
                <a:spcPts val="1000"/>
              </a:spcBef>
              <a:spcAft>
                <a:spcPts val="0"/>
              </a:spcAft>
              <a:buClr>
                <a:schemeClr val="dk1"/>
              </a:buClr>
              <a:buSzPts val="3600"/>
              <a:buChar char="•"/>
            </a:pPr>
            <a:r>
              <a:rPr lang="en-US" sz="3600"/>
              <a:t>God The Son is our advocate. </a:t>
            </a:r>
            <a:endParaRPr/>
          </a:p>
          <a:p>
            <a:pPr indent="0" lvl="0" marL="0" rtl="0" algn="l">
              <a:lnSpc>
                <a:spcPct val="90000"/>
              </a:lnSpc>
              <a:spcBef>
                <a:spcPts val="1000"/>
              </a:spcBef>
              <a:spcAft>
                <a:spcPts val="0"/>
              </a:spcAft>
              <a:buClr>
                <a:schemeClr val="dk1"/>
              </a:buClr>
              <a:buSzPts val="3600"/>
              <a:buNone/>
            </a:pPr>
            <a:r>
              <a:t/>
            </a:r>
            <a:endParaRPr sz="3600"/>
          </a:p>
        </p:txBody>
      </p:sp>
      <p:sp>
        <p:nvSpPr>
          <p:cNvPr id="117" name="Google Shape;117;p4"/>
          <p:cNvSpPr txBox="1"/>
          <p:nvPr/>
        </p:nvSpPr>
        <p:spPr>
          <a:xfrm>
            <a:off x="10935730" y="6203092"/>
            <a:ext cx="418053" cy="27699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1200">
                <a:solidFill>
                  <a:schemeClr val="dk1"/>
                </a:solidFill>
                <a:latin typeface="Calibri"/>
                <a:ea typeface="Calibri"/>
                <a:cs typeface="Calibri"/>
                <a:sym typeface="Calibri"/>
              </a:rPr>
              <a:t>KJV</a:t>
            </a:r>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1" name="Shape 121"/>
        <p:cNvGrpSpPr/>
        <p:nvPr/>
      </p:nvGrpSpPr>
      <p:grpSpPr>
        <a:xfrm>
          <a:off x="0" y="0"/>
          <a:ext cx="0" cy="0"/>
          <a:chOff x="0" y="0"/>
          <a:chExt cx="0" cy="0"/>
        </a:xfrm>
      </p:grpSpPr>
      <p:pic>
        <p:nvPicPr>
          <p:cNvPr id="122" name="Google Shape;122;p5"/>
          <p:cNvPicPr preferRelativeResize="0"/>
          <p:nvPr/>
        </p:nvPicPr>
        <p:blipFill rotWithShape="1">
          <a:blip r:embed="rId3">
            <a:alphaModFix/>
          </a:blip>
          <a:srcRect b="0" l="0" r="0" t="0"/>
          <a:stretch/>
        </p:blipFill>
        <p:spPr>
          <a:xfrm>
            <a:off x="0" y="0"/>
            <a:ext cx="12192000" cy="6858000"/>
          </a:xfrm>
          <a:prstGeom prst="rect">
            <a:avLst/>
          </a:prstGeom>
          <a:noFill/>
          <a:ln>
            <a:noFill/>
          </a:ln>
        </p:spPr>
      </p:pic>
      <p:sp>
        <p:nvSpPr>
          <p:cNvPr id="123" name="Google Shape;123;p5"/>
          <p:cNvSpPr txBox="1"/>
          <p:nvPr>
            <p:ph type="title"/>
          </p:nvPr>
        </p:nvSpPr>
        <p:spPr>
          <a:xfrm>
            <a:off x="721815" y="589610"/>
            <a:ext cx="7369299" cy="446533"/>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chemeClr val="dk1"/>
              </a:buClr>
              <a:buSzPts val="3200"/>
              <a:buFont typeface="Calibri"/>
              <a:buNone/>
            </a:pPr>
            <a:r>
              <a:rPr b="1" lang="en-US" sz="3200"/>
              <a:t>1.6  God is … Review</a:t>
            </a:r>
            <a:endParaRPr b="1" sz="3200">
              <a:latin typeface="Calibri"/>
              <a:ea typeface="Calibri"/>
              <a:cs typeface="Calibri"/>
              <a:sym typeface="Calibri"/>
            </a:endParaRPr>
          </a:p>
        </p:txBody>
      </p:sp>
      <p:sp>
        <p:nvSpPr>
          <p:cNvPr id="124" name="Google Shape;124;p5"/>
          <p:cNvSpPr txBox="1"/>
          <p:nvPr>
            <p:ph idx="1" type="body"/>
          </p:nvPr>
        </p:nvSpPr>
        <p:spPr>
          <a:xfrm>
            <a:off x="721826" y="1371080"/>
            <a:ext cx="8001000" cy="3537600"/>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chemeClr val="dk1"/>
              </a:buClr>
              <a:buSzPts val="3600"/>
              <a:buNone/>
            </a:pPr>
            <a:r>
              <a:rPr b="1" i="1" lang="en-US" sz="3600"/>
              <a:t>Main Lesson Teaching</a:t>
            </a:r>
            <a:endParaRPr/>
          </a:p>
          <a:p>
            <a:pPr indent="-228600" lvl="0" marL="228600" rtl="0" algn="l">
              <a:lnSpc>
                <a:spcPct val="90000"/>
              </a:lnSpc>
              <a:spcBef>
                <a:spcPts val="1000"/>
              </a:spcBef>
              <a:spcAft>
                <a:spcPts val="0"/>
              </a:spcAft>
              <a:buClr>
                <a:schemeClr val="dk1"/>
              </a:buClr>
              <a:buSzPts val="3600"/>
              <a:buChar char="•"/>
            </a:pPr>
            <a:r>
              <a:rPr lang="en-US" sz="3600"/>
              <a:t>God is our strength.</a:t>
            </a:r>
            <a:endParaRPr/>
          </a:p>
        </p:txBody>
      </p:sp>
      <p:sp>
        <p:nvSpPr>
          <p:cNvPr id="125" name="Google Shape;125;p5"/>
          <p:cNvSpPr txBox="1"/>
          <p:nvPr/>
        </p:nvSpPr>
        <p:spPr>
          <a:xfrm>
            <a:off x="10935730" y="6203092"/>
            <a:ext cx="415498" cy="27699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1200">
                <a:solidFill>
                  <a:schemeClr val="dk1"/>
                </a:solidFill>
                <a:latin typeface="Calibri"/>
                <a:ea typeface="Calibri"/>
                <a:cs typeface="Calibri"/>
                <a:sym typeface="Calibri"/>
              </a:rPr>
              <a:t>KJV</a:t>
            </a:r>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9" name="Shape 129"/>
        <p:cNvGrpSpPr/>
        <p:nvPr/>
      </p:nvGrpSpPr>
      <p:grpSpPr>
        <a:xfrm>
          <a:off x="0" y="0"/>
          <a:ext cx="0" cy="0"/>
          <a:chOff x="0" y="0"/>
          <a:chExt cx="0" cy="0"/>
        </a:xfrm>
      </p:grpSpPr>
      <p:pic>
        <p:nvPicPr>
          <p:cNvPr id="130" name="Google Shape;130;p6"/>
          <p:cNvPicPr preferRelativeResize="0"/>
          <p:nvPr/>
        </p:nvPicPr>
        <p:blipFill rotWithShape="1">
          <a:blip r:embed="rId3">
            <a:alphaModFix/>
          </a:blip>
          <a:srcRect b="0" l="0" r="0" t="0"/>
          <a:stretch/>
        </p:blipFill>
        <p:spPr>
          <a:xfrm>
            <a:off x="0" y="0"/>
            <a:ext cx="12192000" cy="6858000"/>
          </a:xfrm>
          <a:prstGeom prst="rect">
            <a:avLst/>
          </a:prstGeom>
          <a:noFill/>
          <a:ln>
            <a:noFill/>
          </a:ln>
        </p:spPr>
      </p:pic>
      <p:sp>
        <p:nvSpPr>
          <p:cNvPr id="131" name="Google Shape;131;p6"/>
          <p:cNvSpPr txBox="1"/>
          <p:nvPr>
            <p:ph type="title"/>
          </p:nvPr>
        </p:nvSpPr>
        <p:spPr>
          <a:xfrm>
            <a:off x="721815" y="589610"/>
            <a:ext cx="7369299" cy="446533"/>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chemeClr val="dk1"/>
              </a:buClr>
              <a:buSzPts val="3200"/>
              <a:buFont typeface="Calibri"/>
              <a:buNone/>
            </a:pPr>
            <a:r>
              <a:rPr b="1" lang="en-US" sz="3200"/>
              <a:t>1.6  God is … Review</a:t>
            </a:r>
            <a:endParaRPr b="1" sz="3200">
              <a:latin typeface="Calibri"/>
              <a:ea typeface="Calibri"/>
              <a:cs typeface="Calibri"/>
              <a:sym typeface="Calibri"/>
            </a:endParaRPr>
          </a:p>
        </p:txBody>
      </p:sp>
      <p:sp>
        <p:nvSpPr>
          <p:cNvPr id="132" name="Google Shape;132;p6"/>
          <p:cNvSpPr txBox="1"/>
          <p:nvPr>
            <p:ph idx="1" type="body"/>
          </p:nvPr>
        </p:nvSpPr>
        <p:spPr>
          <a:xfrm>
            <a:off x="721826" y="1357805"/>
            <a:ext cx="8001000" cy="3537600"/>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chemeClr val="dk1"/>
              </a:buClr>
              <a:buSzPts val="3600"/>
              <a:buNone/>
            </a:pPr>
            <a:r>
              <a:rPr b="1" i="1" lang="en-US" sz="3600"/>
              <a:t>Main Lesson Teaching</a:t>
            </a:r>
            <a:endParaRPr/>
          </a:p>
          <a:p>
            <a:pPr indent="-228600" lvl="0" marL="228600" rtl="0" algn="l">
              <a:lnSpc>
                <a:spcPct val="90000"/>
              </a:lnSpc>
              <a:spcBef>
                <a:spcPts val="1000"/>
              </a:spcBef>
              <a:spcAft>
                <a:spcPts val="0"/>
              </a:spcAft>
              <a:buClr>
                <a:schemeClr val="dk1"/>
              </a:buClr>
              <a:buSzPts val="3600"/>
              <a:buChar char="•"/>
            </a:pPr>
            <a:r>
              <a:rPr lang="en-US" sz="3600"/>
              <a:t>God is our peace.</a:t>
            </a:r>
            <a:endParaRPr/>
          </a:p>
        </p:txBody>
      </p:sp>
      <p:sp>
        <p:nvSpPr>
          <p:cNvPr id="133" name="Google Shape;133;p6"/>
          <p:cNvSpPr txBox="1"/>
          <p:nvPr/>
        </p:nvSpPr>
        <p:spPr>
          <a:xfrm>
            <a:off x="10935730" y="6203092"/>
            <a:ext cx="418053" cy="27699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1200">
                <a:solidFill>
                  <a:schemeClr val="dk1"/>
                </a:solidFill>
                <a:latin typeface="Calibri"/>
                <a:ea typeface="Calibri"/>
                <a:cs typeface="Calibri"/>
                <a:sym typeface="Calibri"/>
              </a:rPr>
              <a:t>KJV</a:t>
            </a:r>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7" name="Shape 137"/>
        <p:cNvGrpSpPr/>
        <p:nvPr/>
      </p:nvGrpSpPr>
      <p:grpSpPr>
        <a:xfrm>
          <a:off x="0" y="0"/>
          <a:ext cx="0" cy="0"/>
          <a:chOff x="0" y="0"/>
          <a:chExt cx="0" cy="0"/>
        </a:xfrm>
      </p:grpSpPr>
      <p:pic>
        <p:nvPicPr>
          <p:cNvPr id="138" name="Google Shape;138;p7"/>
          <p:cNvPicPr preferRelativeResize="0"/>
          <p:nvPr/>
        </p:nvPicPr>
        <p:blipFill rotWithShape="1">
          <a:blip r:embed="rId3">
            <a:alphaModFix/>
          </a:blip>
          <a:srcRect b="0" l="0" r="0" t="0"/>
          <a:stretch/>
        </p:blipFill>
        <p:spPr>
          <a:xfrm>
            <a:off x="0" y="0"/>
            <a:ext cx="12192000" cy="6858000"/>
          </a:xfrm>
          <a:prstGeom prst="rect">
            <a:avLst/>
          </a:prstGeom>
          <a:noFill/>
          <a:ln>
            <a:noFill/>
          </a:ln>
        </p:spPr>
      </p:pic>
      <p:sp>
        <p:nvSpPr>
          <p:cNvPr id="139" name="Google Shape;139;p7"/>
          <p:cNvSpPr txBox="1"/>
          <p:nvPr>
            <p:ph type="title"/>
          </p:nvPr>
        </p:nvSpPr>
        <p:spPr>
          <a:xfrm>
            <a:off x="721815" y="589610"/>
            <a:ext cx="7369299" cy="446533"/>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chemeClr val="dk1"/>
              </a:buClr>
              <a:buSzPts val="3200"/>
              <a:buFont typeface="Calibri"/>
              <a:buNone/>
            </a:pPr>
            <a:r>
              <a:rPr b="1" lang="en-US" sz="3200"/>
              <a:t>1.6  God is … Review</a:t>
            </a:r>
            <a:endParaRPr b="1" sz="3200">
              <a:latin typeface="Calibri"/>
              <a:ea typeface="Calibri"/>
              <a:cs typeface="Calibri"/>
              <a:sym typeface="Calibri"/>
            </a:endParaRPr>
          </a:p>
        </p:txBody>
      </p:sp>
      <p:sp>
        <p:nvSpPr>
          <p:cNvPr id="140" name="Google Shape;140;p7"/>
          <p:cNvSpPr txBox="1"/>
          <p:nvPr>
            <p:ph idx="1" type="body"/>
          </p:nvPr>
        </p:nvSpPr>
        <p:spPr>
          <a:xfrm>
            <a:off x="721826" y="1362751"/>
            <a:ext cx="8001000" cy="4010100"/>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chemeClr val="dk1"/>
              </a:buClr>
              <a:buSzPts val="3600"/>
              <a:buNone/>
            </a:pPr>
            <a:r>
              <a:rPr b="1" i="1" lang="en-US" sz="3600"/>
              <a:t>Memorize</a:t>
            </a:r>
            <a:endParaRPr/>
          </a:p>
          <a:p>
            <a:pPr indent="0" lvl="0" marL="0" rtl="0" algn="l">
              <a:lnSpc>
                <a:spcPct val="90000"/>
              </a:lnSpc>
              <a:spcBef>
                <a:spcPts val="1000"/>
              </a:spcBef>
              <a:spcAft>
                <a:spcPts val="0"/>
              </a:spcAft>
              <a:buClr>
                <a:schemeClr val="dk1"/>
              </a:buClr>
              <a:buSzPts val="3600"/>
              <a:buNone/>
            </a:pPr>
            <a:r>
              <a:rPr lang="en-US" sz="3600"/>
              <a:t>Titus 3:4-5 </a:t>
            </a:r>
            <a:endParaRPr/>
          </a:p>
          <a:p>
            <a:pPr indent="0" lvl="0" marL="0" rtl="0" algn="l">
              <a:lnSpc>
                <a:spcPct val="90000"/>
              </a:lnSpc>
              <a:spcBef>
                <a:spcPts val="1000"/>
              </a:spcBef>
              <a:spcAft>
                <a:spcPts val="0"/>
              </a:spcAft>
              <a:buClr>
                <a:schemeClr val="dk1"/>
              </a:buClr>
              <a:buSzPts val="3600"/>
              <a:buNone/>
            </a:pPr>
            <a:r>
              <a:rPr lang="en-US" sz="3600"/>
              <a:t>Romans 15:13 </a:t>
            </a:r>
            <a:endParaRPr/>
          </a:p>
          <a:p>
            <a:pPr indent="0" lvl="0" marL="0" rtl="0" algn="l">
              <a:lnSpc>
                <a:spcPct val="90000"/>
              </a:lnSpc>
              <a:spcBef>
                <a:spcPts val="1000"/>
              </a:spcBef>
              <a:spcAft>
                <a:spcPts val="0"/>
              </a:spcAft>
              <a:buClr>
                <a:schemeClr val="dk1"/>
              </a:buClr>
              <a:buSzPts val="3600"/>
              <a:buNone/>
            </a:pPr>
            <a:r>
              <a:rPr lang="en-US" sz="3600"/>
              <a:t>1 John 2:1 </a:t>
            </a:r>
            <a:endParaRPr/>
          </a:p>
          <a:p>
            <a:pPr indent="0" lvl="0" marL="0" rtl="0" algn="l">
              <a:lnSpc>
                <a:spcPct val="90000"/>
              </a:lnSpc>
              <a:spcBef>
                <a:spcPts val="1000"/>
              </a:spcBef>
              <a:spcAft>
                <a:spcPts val="0"/>
              </a:spcAft>
              <a:buClr>
                <a:schemeClr val="dk1"/>
              </a:buClr>
              <a:buSzPts val="3600"/>
              <a:buNone/>
            </a:pPr>
            <a:r>
              <a:rPr lang="en-US" sz="3600"/>
              <a:t>Psalm 46:1 </a:t>
            </a:r>
            <a:endParaRPr/>
          </a:p>
          <a:p>
            <a:pPr indent="0" lvl="0" marL="0" rtl="0" algn="l">
              <a:lnSpc>
                <a:spcPct val="90000"/>
              </a:lnSpc>
              <a:spcBef>
                <a:spcPts val="1000"/>
              </a:spcBef>
              <a:spcAft>
                <a:spcPts val="0"/>
              </a:spcAft>
              <a:buClr>
                <a:schemeClr val="dk1"/>
              </a:buClr>
              <a:buSzPts val="3600"/>
              <a:buNone/>
            </a:pPr>
            <a:r>
              <a:rPr lang="en-US" sz="3600"/>
              <a:t>John 16:33</a:t>
            </a:r>
            <a:r>
              <a:rPr i="1" lang="en-US" sz="3600"/>
              <a:t> </a:t>
            </a:r>
            <a:endParaRPr sz="3600"/>
          </a:p>
        </p:txBody>
      </p:sp>
      <p:sp>
        <p:nvSpPr>
          <p:cNvPr id="141" name="Google Shape;141;p7"/>
          <p:cNvSpPr txBox="1"/>
          <p:nvPr/>
        </p:nvSpPr>
        <p:spPr>
          <a:xfrm>
            <a:off x="10935730" y="6203092"/>
            <a:ext cx="418053" cy="27699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1200">
                <a:solidFill>
                  <a:schemeClr val="dk1"/>
                </a:solidFill>
                <a:latin typeface="Calibri"/>
                <a:ea typeface="Calibri"/>
                <a:cs typeface="Calibri"/>
                <a:sym typeface="Calibri"/>
              </a:rPr>
              <a:t>KJV</a:t>
            </a:r>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5" name="Shape 145"/>
        <p:cNvGrpSpPr/>
        <p:nvPr/>
      </p:nvGrpSpPr>
      <p:grpSpPr>
        <a:xfrm>
          <a:off x="0" y="0"/>
          <a:ext cx="0" cy="0"/>
          <a:chOff x="0" y="0"/>
          <a:chExt cx="0" cy="0"/>
        </a:xfrm>
      </p:grpSpPr>
      <p:pic>
        <p:nvPicPr>
          <p:cNvPr id="146" name="Google Shape;146;p8"/>
          <p:cNvPicPr preferRelativeResize="0"/>
          <p:nvPr/>
        </p:nvPicPr>
        <p:blipFill rotWithShape="1">
          <a:blip r:embed="rId3">
            <a:alphaModFix/>
          </a:blip>
          <a:srcRect b="0" l="0" r="0" t="0"/>
          <a:stretch/>
        </p:blipFill>
        <p:spPr>
          <a:xfrm>
            <a:off x="0" y="0"/>
            <a:ext cx="12192000" cy="6858000"/>
          </a:xfrm>
          <a:prstGeom prst="rect">
            <a:avLst/>
          </a:prstGeom>
          <a:noFill/>
          <a:ln>
            <a:noFill/>
          </a:ln>
        </p:spPr>
      </p:pic>
      <p:sp>
        <p:nvSpPr>
          <p:cNvPr id="147" name="Google Shape;147;p8"/>
          <p:cNvSpPr txBox="1"/>
          <p:nvPr/>
        </p:nvSpPr>
        <p:spPr>
          <a:xfrm>
            <a:off x="721815" y="589610"/>
            <a:ext cx="7369299" cy="446533"/>
          </a:xfrm>
          <a:prstGeom prst="rect">
            <a:avLst/>
          </a:prstGeom>
          <a:noFill/>
          <a:ln>
            <a:noFill/>
          </a:ln>
        </p:spPr>
        <p:txBody>
          <a:bodyPr anchorCtr="0" anchor="ctr" bIns="45700" lIns="91425" spcFirstLastPara="1" rIns="91425" wrap="square" tIns="45700">
            <a:noAutofit/>
          </a:bodyPr>
          <a:lstStyle/>
          <a:p>
            <a:pPr indent="0" lvl="0" marL="0" marR="0" rtl="0" algn="l">
              <a:lnSpc>
                <a:spcPct val="90000"/>
              </a:lnSpc>
              <a:spcBef>
                <a:spcPts val="0"/>
              </a:spcBef>
              <a:spcAft>
                <a:spcPts val="0"/>
              </a:spcAft>
              <a:buClr>
                <a:schemeClr val="dk1"/>
              </a:buClr>
              <a:buSzPts val="3200"/>
              <a:buFont typeface="Calibri"/>
              <a:buNone/>
            </a:pPr>
            <a:r>
              <a:rPr b="1" lang="en-US" sz="3200">
                <a:solidFill>
                  <a:schemeClr val="dk1"/>
                </a:solidFill>
                <a:latin typeface="Calibri"/>
                <a:ea typeface="Calibri"/>
                <a:cs typeface="Calibri"/>
                <a:sym typeface="Calibri"/>
              </a:rPr>
              <a:t>1.6  God is … Review</a:t>
            </a:r>
            <a:endParaRPr b="1" sz="3200">
              <a:solidFill>
                <a:schemeClr val="dk1"/>
              </a:solidFill>
              <a:latin typeface="Calibri"/>
              <a:ea typeface="Calibri"/>
              <a:cs typeface="Calibri"/>
              <a:sym typeface="Calibri"/>
            </a:endParaRPr>
          </a:p>
        </p:txBody>
      </p:sp>
      <p:sp>
        <p:nvSpPr>
          <p:cNvPr id="148" name="Google Shape;148;p8"/>
          <p:cNvSpPr txBox="1"/>
          <p:nvPr>
            <p:ph idx="1" type="body"/>
          </p:nvPr>
        </p:nvSpPr>
        <p:spPr>
          <a:xfrm>
            <a:off x="721815" y="1389656"/>
            <a:ext cx="10630500" cy="45762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0"/>
              </a:spcBef>
              <a:spcAft>
                <a:spcPts val="0"/>
              </a:spcAft>
              <a:buClr>
                <a:schemeClr val="dk1"/>
              </a:buClr>
              <a:buSzPts val="3600"/>
              <a:buNone/>
            </a:pPr>
            <a:r>
              <a:rPr b="1" i="1" lang="en-US" sz="3600"/>
              <a:t>Application Questions</a:t>
            </a:r>
            <a:endParaRPr/>
          </a:p>
          <a:p>
            <a:pPr indent="-228600" lvl="0" marL="228600" rtl="0" algn="l">
              <a:lnSpc>
                <a:spcPct val="100000"/>
              </a:lnSpc>
              <a:spcBef>
                <a:spcPts val="1000"/>
              </a:spcBef>
              <a:spcAft>
                <a:spcPts val="0"/>
              </a:spcAft>
              <a:buClr>
                <a:schemeClr val="dk1"/>
              </a:buClr>
              <a:buSzPts val="2800"/>
              <a:buChar char="•"/>
            </a:pPr>
            <a:r>
              <a:rPr lang="en-US"/>
              <a:t>Why is it important to know that God is our Savior? </a:t>
            </a:r>
            <a:endParaRPr/>
          </a:p>
          <a:p>
            <a:pPr indent="-228600" lvl="0" marL="228600" rtl="0" algn="l">
              <a:lnSpc>
                <a:spcPct val="100000"/>
              </a:lnSpc>
              <a:spcBef>
                <a:spcPts val="1000"/>
              </a:spcBef>
              <a:spcAft>
                <a:spcPts val="0"/>
              </a:spcAft>
              <a:buClr>
                <a:schemeClr val="dk1"/>
              </a:buClr>
              <a:buSzPts val="2800"/>
              <a:buChar char="•"/>
            </a:pPr>
            <a:r>
              <a:rPr lang="en-US"/>
              <a:t>How can knowing God is our hope encourage you this week? </a:t>
            </a:r>
            <a:endParaRPr/>
          </a:p>
          <a:p>
            <a:pPr indent="-228600" lvl="0" marL="228600" rtl="0" algn="l">
              <a:lnSpc>
                <a:spcPct val="100000"/>
              </a:lnSpc>
              <a:spcBef>
                <a:spcPts val="1000"/>
              </a:spcBef>
              <a:spcAft>
                <a:spcPts val="0"/>
              </a:spcAft>
              <a:buClr>
                <a:schemeClr val="dk1"/>
              </a:buClr>
              <a:buSzPts val="2800"/>
              <a:buChar char="•"/>
            </a:pPr>
            <a:r>
              <a:rPr lang="en-US"/>
              <a:t>How does knowing that God is our advocate encourage you when </a:t>
            </a:r>
            <a:br>
              <a:rPr lang="en-US"/>
            </a:br>
            <a:r>
              <a:rPr lang="en-US"/>
              <a:t>you pray? </a:t>
            </a:r>
            <a:endParaRPr/>
          </a:p>
          <a:p>
            <a:pPr indent="-228600" lvl="0" marL="228600" rtl="0" algn="l">
              <a:lnSpc>
                <a:spcPct val="100000"/>
              </a:lnSpc>
              <a:spcBef>
                <a:spcPts val="1000"/>
              </a:spcBef>
              <a:spcAft>
                <a:spcPts val="0"/>
              </a:spcAft>
              <a:buClr>
                <a:schemeClr val="dk1"/>
              </a:buClr>
              <a:buSzPts val="2800"/>
              <a:buChar char="•"/>
            </a:pPr>
            <a:r>
              <a:rPr lang="en-US"/>
              <a:t>How does knowing that God is our strength make you feel? </a:t>
            </a:r>
            <a:endParaRPr/>
          </a:p>
          <a:p>
            <a:pPr indent="-228600" lvl="0" marL="228600" rtl="0" algn="l">
              <a:lnSpc>
                <a:spcPct val="100000"/>
              </a:lnSpc>
              <a:spcBef>
                <a:spcPts val="1000"/>
              </a:spcBef>
              <a:spcAft>
                <a:spcPts val="0"/>
              </a:spcAft>
              <a:buClr>
                <a:schemeClr val="dk1"/>
              </a:buClr>
              <a:buSzPts val="2800"/>
              <a:buChar char="•"/>
            </a:pPr>
            <a:r>
              <a:rPr lang="en-US"/>
              <a:t>How does knowing that God is our peace help you in a struggle you are facing? </a:t>
            </a:r>
            <a:endParaRPr/>
          </a:p>
          <a:p>
            <a:pPr indent="0" lvl="0" marL="0" rtl="0" algn="l">
              <a:lnSpc>
                <a:spcPct val="90000"/>
              </a:lnSpc>
              <a:spcBef>
                <a:spcPts val="1000"/>
              </a:spcBef>
              <a:spcAft>
                <a:spcPts val="0"/>
              </a:spcAft>
              <a:buClr>
                <a:schemeClr val="dk1"/>
              </a:buClr>
              <a:buSzPts val="3200"/>
              <a:buNone/>
            </a:pPr>
            <a:r>
              <a:t/>
            </a:r>
            <a:endParaRPr sz="3200"/>
          </a:p>
          <a:p>
            <a:pPr indent="0" lvl="0" marL="0" rtl="0" algn="l">
              <a:lnSpc>
                <a:spcPct val="90000"/>
              </a:lnSpc>
              <a:spcBef>
                <a:spcPts val="1000"/>
              </a:spcBef>
              <a:spcAft>
                <a:spcPts val="0"/>
              </a:spcAft>
              <a:buClr>
                <a:schemeClr val="dk1"/>
              </a:buClr>
              <a:buSzPts val="3200"/>
              <a:buNone/>
            </a:pPr>
            <a:r>
              <a:rPr lang="en-US" sz="3200"/>
              <a:t> </a:t>
            </a:r>
            <a:endParaRPr/>
          </a:p>
          <a:p>
            <a:pPr indent="0" lvl="0" marL="0" rtl="0" algn="l">
              <a:lnSpc>
                <a:spcPct val="90000"/>
              </a:lnSpc>
              <a:spcBef>
                <a:spcPts val="1000"/>
              </a:spcBef>
              <a:spcAft>
                <a:spcPts val="0"/>
              </a:spcAft>
              <a:buClr>
                <a:schemeClr val="dk1"/>
              </a:buClr>
              <a:buSzPts val="3200"/>
              <a:buNone/>
            </a:pPr>
            <a:r>
              <a:rPr lang="en-US" sz="3200"/>
              <a:t> </a:t>
            </a:r>
            <a:endParaRPr/>
          </a:p>
          <a:p>
            <a:pPr indent="0" lvl="0" marL="0" rtl="0" algn="l">
              <a:lnSpc>
                <a:spcPct val="90000"/>
              </a:lnSpc>
              <a:spcBef>
                <a:spcPts val="1000"/>
              </a:spcBef>
              <a:spcAft>
                <a:spcPts val="0"/>
              </a:spcAft>
              <a:buClr>
                <a:schemeClr val="dk1"/>
              </a:buClr>
              <a:buSzPts val="3200"/>
              <a:buNone/>
            </a:pPr>
            <a:r>
              <a:t/>
            </a:r>
            <a:endParaRPr sz="3200"/>
          </a:p>
        </p:txBody>
      </p:sp>
      <p:sp>
        <p:nvSpPr>
          <p:cNvPr id="149" name="Google Shape;149;p8"/>
          <p:cNvSpPr txBox="1"/>
          <p:nvPr/>
        </p:nvSpPr>
        <p:spPr>
          <a:xfrm>
            <a:off x="10935730" y="6203092"/>
            <a:ext cx="418053" cy="27699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1200">
                <a:solidFill>
                  <a:schemeClr val="dk1"/>
                </a:solidFill>
                <a:latin typeface="Calibri"/>
                <a:ea typeface="Calibri"/>
                <a:cs typeface="Calibri"/>
                <a:sym typeface="Calibri"/>
              </a:rPr>
              <a:t>KJV</a:t>
            </a:r>
            <a:endParaRPr/>
          </a:p>
        </p:txBody>
      </p:sp>
    </p:spTree>
  </p:cSld>
  <p:clrMapOvr>
    <a:masterClrMapping/>
  </p:clrMapOvr>
</p:sld>
</file>

<file path=ppt/theme/theme1.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2018-07-11T19:32:05Z</dcterms:created>
  <dc:creator>Hannah Dormeier</dc:creator>
</cp:coreProperties>
</file>