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5" roundtripDataSignature="AMtx7misGqsd+OK3OBuhBUu1T5wSAQMq3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customschemas.google.com/relationships/presentationmetadata" Target="metadata"/><Relationship Id="rId14" Type="http://schemas.openxmlformats.org/officeDocument/2006/relationships/slide" Target="slides/slide9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1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1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0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1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3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4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4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5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5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5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5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5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8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8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9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9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7511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KJV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89277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900"/>
              <a:buNone/>
            </a:pPr>
            <a:r>
              <a:rPr lang="en-US" sz="3600"/>
              <a:t>Jesus is the Bread of Life.  He </a:t>
            </a:r>
            <a:r>
              <a:rPr lang="en-US" sz="3600"/>
              <a:t>offers salvation to those who trust in Him as Savior and promises an eternal home in heaven where we will never be hungry or thirsty again. </a:t>
            </a:r>
            <a:endParaRPr sz="3300"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3.1  I Am the Bread of Life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3.1  I Am the Bread of Life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71080"/>
            <a:ext cx="92088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the Son of God.</a:t>
            </a: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3.1  I Am the Bread of Life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84330"/>
            <a:ext cx="85086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taught us about Himself and why He came to earth. </a:t>
            </a:r>
            <a:endParaRPr sz="44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3.1  I Am the Bread of Life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the Bread of Life.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3.1  I Am the Bread of Life</a:t>
            </a:r>
            <a:endParaRPr/>
          </a:p>
        </p:txBody>
      </p:sp>
      <p:sp>
        <p:nvSpPr>
          <p:cNvPr id="124" name="Google Shape;124;p6"/>
          <p:cNvSpPr txBox="1"/>
          <p:nvPr/>
        </p:nvSpPr>
        <p:spPr>
          <a:xfrm>
            <a:off x="10935730" y="6203092"/>
            <a:ext cx="415498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721824" y="1387318"/>
            <a:ext cx="10565100" cy="309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John 6:35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 Jesus said unto them, “I am the bread of life: he that cometh to Me shall never hunger; and he that believeth on Me shall never thirst.”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3.1  I Am the Bread of Life</a:t>
            </a:r>
            <a:endParaRPr/>
          </a:p>
        </p:txBody>
      </p:sp>
      <p:sp>
        <p:nvSpPr>
          <p:cNvPr id="132" name="Google Shape;132;p7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Why is it important to believe that Jesus is the Bread </a:t>
            </a:r>
            <a:br>
              <a:rPr lang="en-US" sz="3600"/>
            </a:br>
            <a:r>
              <a:rPr lang="en-US" sz="3600"/>
              <a:t>of Life?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does knowing Jesus offers you eternal life make you feel?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Jesus’ promise of heaven encourage you </a:t>
            </a:r>
            <a:br>
              <a:rPr lang="en-US" sz="3600"/>
            </a:br>
            <a:r>
              <a:rPr lang="en-US" sz="3600"/>
              <a:t>this week?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33" name="Google Shape;133;p7"/>
          <p:cNvSpPr txBox="1"/>
          <p:nvPr/>
        </p:nvSpPr>
        <p:spPr>
          <a:xfrm>
            <a:off x="10935730" y="6203092"/>
            <a:ext cx="415498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3.1  I Am the Bread of Life</a:t>
            </a:r>
            <a:endParaRPr/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While He lived on earth, Jesus, God’s Son, often used symbols or pictures to help people understand what He was teaching.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the Bread of Life. When we trust Him as </a:t>
            </a:r>
            <a:br>
              <a:rPr lang="en-US" sz="3600"/>
            </a:br>
            <a:r>
              <a:rPr lang="en-US" sz="3600"/>
              <a:t>Savior, we have the promise that we will spend forever with Jesus in heaven, where we will never get hungry or thirsty. </a:t>
            </a:r>
            <a:endParaRPr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3.1  I Am the Bread of Life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9"/>
          <p:cNvSpPr txBox="1"/>
          <p:nvPr/>
        </p:nvSpPr>
        <p:spPr>
          <a:xfrm>
            <a:off x="723364" y="1373728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