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gb/ARN7pBZEnHIGX+DofvNJO2U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4.6  Agents of Hope</a:t>
            </a:r>
            <a:endParaRPr/>
          </a:p>
        </p:txBody>
      </p:sp>
      <p:sp>
        <p:nvSpPr>
          <p:cNvPr id="156" name="Google Shape;156;p10"/>
          <p:cNvSpPr txBox="1"/>
          <p:nvPr/>
        </p:nvSpPr>
        <p:spPr>
          <a:xfrm>
            <a:off x="723364" y="13604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600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We are agents of hope when we direct our focus from our circumstances to our faithful, almighty Father. He is always with us. He is always in control. He will work all things for His glory and our good.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00" name="Google Shape;100;p3"/>
          <p:cNvSpPr txBox="1"/>
          <p:nvPr>
            <p:ph idx="1" type="body"/>
          </p:nvPr>
        </p:nvSpPr>
        <p:spPr>
          <a:xfrm>
            <a:off x="721825" y="1371080"/>
            <a:ext cx="95397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know Jesus as Savior.  </a:t>
            </a:r>
            <a:r>
              <a:rPr lang="en-US" sz="4400"/>
              <a:t>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08" name="Google Shape;108;p4"/>
          <p:cNvSpPr txBox="1"/>
          <p:nvPr>
            <p:ph idx="1" type="body"/>
          </p:nvPr>
        </p:nvSpPr>
        <p:spPr>
          <a:xfrm>
            <a:off x="658449" y="1357805"/>
            <a:ext cx="99774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recognize that God has a plan.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16" name="Google Shape;116;p5"/>
          <p:cNvSpPr txBox="1"/>
          <p:nvPr>
            <p:ph idx="1" type="body"/>
          </p:nvPr>
        </p:nvSpPr>
        <p:spPr>
          <a:xfrm>
            <a:off x="721826" y="13578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believe that God is in control.</a:t>
            </a:r>
            <a:r>
              <a:rPr b="1" lang="en-US"/>
              <a:t> </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24" name="Google Shape;124;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choose to hope in God. </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32" name="Google Shape;132;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
        <p:nvSpPr>
          <p:cNvPr id="133" name="Google Shape;133;p7"/>
          <p:cNvSpPr txBox="1"/>
          <p:nvPr/>
        </p:nvSpPr>
        <p:spPr>
          <a:xfrm>
            <a:off x="721824" y="1387318"/>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Psalm 43:5</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Why art thou cast down, O my soul? and why art thou disquieted within me? Hope in God: For I shall yet praise Him, Who is the health of my countenance, and my God. </a:t>
            </a:r>
            <a:endParaRPr sz="36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4.6  Agents of Hope</a:t>
            </a:r>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Why is it important to hope in God? </a:t>
            </a:r>
            <a:endParaRPr/>
          </a:p>
          <a:p>
            <a:pPr indent="-228600" lvl="0" marL="228600" rtl="0" algn="l">
              <a:lnSpc>
                <a:spcPct val="90000"/>
              </a:lnSpc>
              <a:spcBef>
                <a:spcPts val="1000"/>
              </a:spcBef>
              <a:spcAft>
                <a:spcPts val="0"/>
              </a:spcAft>
              <a:buClr>
                <a:schemeClr val="dk1"/>
              </a:buClr>
              <a:buSzPts val="3600"/>
              <a:buChar char="•"/>
            </a:pPr>
            <a:r>
              <a:rPr lang="en-US" sz="3600"/>
              <a:t>When we hope in God, what happens to our attitudes? </a:t>
            </a:r>
            <a:endParaRPr/>
          </a:p>
          <a:p>
            <a:pPr indent="-228600" lvl="0" marL="228600" rtl="0" algn="l">
              <a:lnSpc>
                <a:spcPct val="90000"/>
              </a:lnSpc>
              <a:spcBef>
                <a:spcPts val="1000"/>
              </a:spcBef>
              <a:spcAft>
                <a:spcPts val="0"/>
              </a:spcAft>
              <a:buClr>
                <a:schemeClr val="dk1"/>
              </a:buClr>
              <a:buSzPts val="3600"/>
              <a:buChar char="•"/>
            </a:pPr>
            <a:r>
              <a:rPr lang="en-US" sz="3600"/>
              <a:t>How can hoping in God show others that we love and trust Him? </a:t>
            </a:r>
            <a:endParaRPr/>
          </a:p>
          <a:p>
            <a:pPr indent="-228600" lvl="0" marL="228600" rtl="0" algn="l">
              <a:lnSpc>
                <a:spcPct val="90000"/>
              </a:lnSpc>
              <a:spcBef>
                <a:spcPts val="1000"/>
              </a:spcBef>
              <a:spcAft>
                <a:spcPts val="0"/>
              </a:spcAft>
              <a:buClr>
                <a:schemeClr val="dk1"/>
              </a:buClr>
              <a:buSzPts val="3600"/>
              <a:buChar char="•"/>
            </a:pPr>
            <a:r>
              <a:rPr lang="en-US" sz="3600"/>
              <a:t>What promise from God’s Word can you cling to when you are sad or discouraged?</a:t>
            </a:r>
            <a:r>
              <a:rPr b="1" lang="en-US"/>
              <a:t> </a:t>
            </a:r>
            <a:endParaRPr/>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4.6  Agents of Hope</a:t>
            </a:r>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True hope can only come when we have a relationship with God through Jesus Christ. </a:t>
            </a:r>
            <a:endParaRPr/>
          </a:p>
          <a:p>
            <a:pPr indent="-228600" lvl="0" marL="228600" rtl="0" algn="l">
              <a:lnSpc>
                <a:spcPct val="90000"/>
              </a:lnSpc>
              <a:spcBef>
                <a:spcPts val="1000"/>
              </a:spcBef>
              <a:spcAft>
                <a:spcPts val="0"/>
              </a:spcAft>
              <a:buClr>
                <a:schemeClr val="dk1"/>
              </a:buClr>
              <a:buSzPts val="3600"/>
              <a:buChar char="•"/>
            </a:pPr>
            <a:r>
              <a:rPr lang="en-US" sz="3600"/>
              <a:t>When we are discouraged, we must focus on God and the truth of His Word, the Bible. Only then can we redirect our emotions and have confidence that God will work out the situation we face so that He will </a:t>
            </a:r>
            <a:br>
              <a:rPr lang="en-US" sz="3600"/>
            </a:br>
            <a:r>
              <a:rPr lang="en-US" sz="3600"/>
              <a:t>be glorified.</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