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6" roundtripDataSignature="AMtx7mjYhE0lsf13TvFJmPD0CFg65lHQx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KJV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  Agents of Humility</a:t>
            </a:r>
            <a:endParaRPr/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86978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1549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89277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We are agents of humility when we follow Christ’s example and think of others’ needs before our own.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4.2  Agents of Humility</a:t>
            </a:r>
            <a:endParaRPr/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4.2  Agents of Humility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84355"/>
            <a:ext cx="95397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humility know Jesus as their Savior.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4.2  Agents of Humility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8433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humility follow Jesus’ example.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4.2  Agents of Humility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humility point to God and others, not to self.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4.2  Agents of Humility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8435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humility choose to do what God wants.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4.2  Agents of Humility</a:t>
            </a:r>
            <a:endParaRPr/>
          </a:p>
        </p:txBody>
      </p:sp>
      <p:sp>
        <p:nvSpPr>
          <p:cNvPr id="132" name="Google Shape;132;p7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721824" y="1374068"/>
            <a:ext cx="10565100" cy="25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Philippians 2:3</a:t>
            </a:r>
            <a:b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 nothing be done through strife or vainglory; but in lowliness of mind let each esteem other better than themselves.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  Agents of Humility</a:t>
            </a:r>
            <a:endParaRPr/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does it mean to be humble?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In what areas do you struggle with pride?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submitting to God help you with that pride?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put someone’s needs before your own this week?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  Agents of Humility</a:t>
            </a:r>
            <a:endParaRPr/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our perfect example of humility. He willingly left heaven and suffered a cruel death to pay the price for our sin.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agents of humility when we submit to God’s plan for our lives and learn to put others’ needs before our own.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