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F1D0E5-49B8-5A43-B259-26894BB86650}"/>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7623" cy="276999"/>
          </a:xfrm>
          <a:prstGeom prst="rect">
            <a:avLst/>
          </a:prstGeom>
          <a:noFill/>
        </p:spPr>
        <p:txBody>
          <a:bodyPr wrap="none" rtlCol="0">
            <a:spAutoFit/>
          </a:bodyPr>
          <a:lstStyle/>
          <a:p>
            <a:r>
              <a:rPr lang="en-US" sz="1200" b="1" dirty="0"/>
              <a:t>© 2018 Awana® Clubs International. NIV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A4D2A4-A108-734B-99EB-A90790F9E28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EF362D-F634-AD46-9518-B3666808C6CD}"/>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 gave us the Holy Spirit to guide us in truth and help us understand the Bible.</a:t>
            </a:r>
            <a:r>
              <a:rPr lang="en-US" b="1" dirty="0"/>
              <a:t> </a:t>
            </a:r>
            <a:endParaRPr lang="en-US" dirty="0"/>
          </a:p>
          <a:p>
            <a:pPr marL="0" indent="0">
              <a:buNone/>
            </a:pPr>
            <a:r>
              <a:rPr lang="en-US" dirty="0"/>
              <a:t>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0CA615-B593-AA49-A669-5BF6219AEB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gave the Holy Spirit to believers.</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9CE54C-CC45-CC4D-8188-664C140CFF6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The Holy Spirit illuminates Scripture.</a:t>
            </a:r>
          </a:p>
          <a:p>
            <a:pPr marL="0" indent="0">
              <a:buNone/>
            </a:pPr>
            <a:endParaRPr lang="en-US" sz="3600"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We can understand the truths of Scripture.</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2671055"/>
            <a:ext cx="8245895" cy="3537546"/>
          </a:xfrm>
        </p:spPr>
        <p:txBody>
          <a:bodyPr/>
          <a:lstStyle/>
          <a:p>
            <a:pPr marL="0" indent="0">
              <a:buNone/>
            </a:pPr>
            <a:r>
              <a:rPr lang="en-US" sz="3600" b="1" i="1" dirty="0"/>
              <a:t>Main Lesson Teaching</a:t>
            </a:r>
            <a:endParaRPr lang="en-US" dirty="0"/>
          </a:p>
          <a:p>
            <a:r>
              <a:rPr lang="en-US" sz="3600" dirty="0"/>
              <a:t>We will desire the read God’s Word. </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lnSpc>
                <a:spcPct val="100000"/>
              </a:lnSpc>
              <a:buNone/>
            </a:pPr>
            <a:r>
              <a:rPr lang="en-US" sz="3600" b="1" i="1" dirty="0"/>
              <a:t>John 14:26 </a:t>
            </a:r>
            <a:endParaRPr lang="en-US" dirty="0"/>
          </a:p>
          <a:p>
            <a:pPr marL="0" indent="0">
              <a:buNone/>
            </a:pPr>
            <a:r>
              <a:rPr lang="en-US" sz="3600" i="1" dirty="0"/>
              <a:t>But the Counselor, the Holy Spirit, whom the Father will send in My name, will teach you all things and will remind you of everything I have said to you.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683636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230C6D-BFF6-EE45-8FD7-1328D1E19D9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Who helps us understand Scripture? </a:t>
            </a:r>
          </a:p>
          <a:p>
            <a:r>
              <a:rPr lang="en-US" sz="3600" dirty="0"/>
              <a:t>Why do we need the Holy Spirit to help us when we read the Bible? </a:t>
            </a:r>
          </a:p>
          <a:p>
            <a:r>
              <a:rPr lang="en-US" sz="3600" dirty="0"/>
              <a:t>How can you allow the Holy Spirit to help you understand God’s Word this week?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4621EA-102D-724D-A0FD-10FC878757CA}"/>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God gave us the Holy Spirit to help us understand who God is and how He wants us to live. </a:t>
            </a:r>
          </a:p>
          <a:p>
            <a:r>
              <a:rPr lang="en-US" sz="3600" dirty="0"/>
              <a:t>When we read God’s Word, we can ask the Holy Spirit to help shine His light on what we are reading so that we understand who God is and how God wants </a:t>
            </a:r>
            <a:r>
              <a:rPr lang="en-US" sz="3600"/>
              <a:t>us </a:t>
            </a:r>
            <a:br>
              <a:rPr lang="en-US" sz="3600"/>
            </a:br>
            <a:r>
              <a:rPr lang="en-US" sz="3600"/>
              <a:t>to </a:t>
            </a:r>
            <a:r>
              <a:rPr lang="en-US" sz="3600" dirty="0"/>
              <a:t>live.</a:t>
            </a:r>
            <a:r>
              <a:rPr lang="en-US" b="1" dirty="0"/>
              <a:t> </a:t>
            </a:r>
            <a:endParaRPr lang="en-US" dirty="0"/>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280</Words>
  <Application>Microsoft Macintosh PowerPoint</Application>
  <PresentationFormat>Widescreen</PresentationFormat>
  <Paragraphs>47</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2.3  The Bible Lights Our Path</vt:lpstr>
      <vt:lpstr>2.3  The Bible Lights Our Path</vt:lpstr>
      <vt:lpstr>2.3  The Bible Lights Our Path</vt:lpstr>
      <vt:lpstr>2.3  The Bible Lights Our Path</vt:lpstr>
      <vt:lpstr>2.3  The Bible Lights Our Path</vt:lpstr>
      <vt:lpstr>2.3  The Bible Lights Our Path</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17</cp:revision>
  <dcterms:created xsi:type="dcterms:W3CDTF">2018-07-11T19:32:05Z</dcterms:created>
  <dcterms:modified xsi:type="dcterms:W3CDTF">2025-09-06T22:03:25Z</dcterms:modified>
</cp:coreProperties>
</file>