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1F5096-5EDB-D147-A3D6-4AE85F178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Door of the sheep. He is the only way we can enter into a right relationship with God.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knows His sheep.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cannot enter the fold on our own.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door.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be safe from the punishment of sin.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10:7</a:t>
            </a:r>
            <a:br>
              <a:rPr lang="en-US" dirty="0"/>
            </a:br>
            <a:r>
              <a:rPr lang="en-US" sz="3600" i="1" dirty="0"/>
              <a:t>Therefore Jesus said again, “I tell you the truth, I am the gate for the sheep.”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did Jesus make it possible for you to enter into a relationship with God? </a:t>
            </a:r>
          </a:p>
          <a:p>
            <a:r>
              <a:rPr lang="en-US" sz="3600" dirty="0"/>
              <a:t>What does Jesus offer all of us? </a:t>
            </a:r>
          </a:p>
          <a:p>
            <a:r>
              <a:rPr lang="en-US" sz="3600" dirty="0"/>
              <a:t>How do you feel knowing that Jesus is the Door, the only way, into a relationship with God?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Everyone is born a sinner and an enemy of God. There is nothing we can do on our own to be right with Him. </a:t>
            </a:r>
          </a:p>
          <a:p>
            <a:r>
              <a:rPr lang="en-US" sz="3600" dirty="0"/>
              <a:t>Jesus came to earth, lived a perfect life, and died to take the punishment for sin. </a:t>
            </a:r>
          </a:p>
          <a:p>
            <a:r>
              <a:rPr lang="en-US" sz="3600" dirty="0"/>
              <a:t>Jesus is the Door, the only way we can enter into a right relationship with God.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278</Words>
  <Application>Microsoft Macintosh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3.3  I Am the Door</vt:lpstr>
      <vt:lpstr>3.3  I Am the Door</vt:lpstr>
      <vt:lpstr>3.3  I Am the Door</vt:lpstr>
      <vt:lpstr>3.3  I Am the Door</vt:lpstr>
      <vt:lpstr>3.3  I Am the Door</vt:lpstr>
      <vt:lpstr>3.3  I Am the Door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36</cp:revision>
  <dcterms:created xsi:type="dcterms:W3CDTF">2018-07-11T19:32:05Z</dcterms:created>
  <dcterms:modified xsi:type="dcterms:W3CDTF">2025-09-06T22:06:11Z</dcterms:modified>
</cp:coreProperties>
</file>