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60" r:id="rId5"/>
    <p:sldId id="267" r:id="rId6"/>
    <p:sldId id="268" r:id="rId7"/>
    <p:sldId id="266" r:id="rId8"/>
    <p:sldId id="262" r:id="rId9"/>
    <p:sldId id="263" r:id="rId10"/>
    <p:sldId id="2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4231C09-D18A-424F-A10F-FBB7A27D6A7D}"/>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E5EB4BE-B07B-484C-A098-1934D9CD2A3E}"/>
              </a:ext>
            </a:extLst>
          </p:cNvPr>
          <p:cNvSpPr txBox="1"/>
          <p:nvPr/>
        </p:nvSpPr>
        <p:spPr>
          <a:xfrm>
            <a:off x="8612660" y="6203092"/>
            <a:ext cx="2777623" cy="276999"/>
          </a:xfrm>
          <a:prstGeom prst="rect">
            <a:avLst/>
          </a:prstGeom>
          <a:noFill/>
        </p:spPr>
        <p:txBody>
          <a:bodyPr wrap="none" rtlCol="0">
            <a:spAutoFit/>
          </a:bodyPr>
          <a:lstStyle/>
          <a:p>
            <a:r>
              <a:rPr lang="en-US" sz="1200" b="1" dirty="0"/>
              <a:t>© 2018 Awana® Clubs International. NIV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368F3D7-5EDA-5745-B2D1-F6932DD68B73}"/>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3.7  I Am the True Vine</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F495F958-671F-9A4F-AA5B-C891CCCE3D44}"/>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08C641-F1B1-A945-93DE-83E42F9290AB}"/>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1468877"/>
            <a:ext cx="10776279" cy="5009744"/>
          </a:xfrm>
        </p:spPr>
        <p:txBody>
          <a:bodyPr>
            <a:normAutofit/>
          </a:bodyPr>
          <a:lstStyle/>
          <a:p>
            <a:pPr marL="0" indent="0">
              <a:buNone/>
            </a:pPr>
            <a:r>
              <a:rPr lang="en-US" sz="3600" b="1" i="1" dirty="0"/>
              <a:t>Lesson Summary</a:t>
            </a:r>
            <a:endParaRPr lang="en-US" sz="3600" b="1" dirty="0"/>
          </a:p>
          <a:p>
            <a:pPr marL="0" indent="0">
              <a:buNone/>
            </a:pPr>
            <a:r>
              <a:rPr lang="en-US" sz="3600" dirty="0"/>
              <a:t>Jesus is the vine. We are branches. When we remain connected to God by reading God’s Word, praying, and making good choices, we will glorify God and bear </a:t>
            </a:r>
            <a:br>
              <a:rPr lang="en-US" sz="3600" dirty="0"/>
            </a:br>
            <a:r>
              <a:rPr lang="en-US" sz="3600" dirty="0"/>
              <a:t>much fruit.</a:t>
            </a:r>
            <a:endParaRPr lang="en-US" sz="4400" dirty="0"/>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3.7  I Am the True Vine</a:t>
            </a:r>
          </a:p>
        </p:txBody>
      </p:sp>
      <p:sp>
        <p:nvSpPr>
          <p:cNvPr id="8" name="TextBox 7">
            <a:extLst>
              <a:ext uri="{FF2B5EF4-FFF2-40B4-BE49-F238E27FC236}">
                <a16:creationId xmlns:a16="http://schemas.microsoft.com/office/drawing/2014/main" id="{696C7DBA-F332-4D45-B595-3A50D634C73D}"/>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BC8AFAB-B574-2048-AB07-D3987C99C144}"/>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3.7  I Am the True Vine</a:t>
            </a: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0" y="2671055"/>
            <a:ext cx="9539674" cy="3537546"/>
          </a:xfrm>
        </p:spPr>
        <p:txBody>
          <a:bodyPr/>
          <a:lstStyle/>
          <a:p>
            <a:pPr marL="0" indent="0">
              <a:buNone/>
            </a:pPr>
            <a:r>
              <a:rPr lang="en-US" sz="3600" b="1" i="1" dirty="0"/>
              <a:t>Main Lesson Teaching</a:t>
            </a:r>
            <a:endParaRPr lang="en-US" dirty="0"/>
          </a:p>
          <a:p>
            <a:r>
              <a:rPr lang="en-US" sz="3600" dirty="0"/>
              <a:t>Jesus is the true Vine. </a:t>
            </a:r>
          </a:p>
          <a:p>
            <a:pPr marL="0" indent="0">
              <a:buNone/>
            </a:pPr>
            <a:r>
              <a:rPr lang="en-US" sz="3600" dirty="0"/>
              <a:t> </a:t>
            </a:r>
          </a:p>
        </p:txBody>
      </p:sp>
      <p:sp>
        <p:nvSpPr>
          <p:cNvPr id="9" name="TextBox 8">
            <a:extLst>
              <a:ext uri="{FF2B5EF4-FFF2-40B4-BE49-F238E27FC236}">
                <a16:creationId xmlns:a16="http://schemas.microsoft.com/office/drawing/2014/main" id="{6BB1DAB7-55F9-ED43-BBAA-1726732D6D1B}"/>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52A6F84-AA40-D146-A96A-10A8EE47AC5F}"/>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3.7  I Am the True Vine</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wants His followers to abide in Him. </a:t>
            </a:r>
          </a:p>
          <a:p>
            <a:pPr marL="0" indent="0">
              <a:buNone/>
            </a:pPr>
            <a:r>
              <a:rPr lang="en-US" sz="3600" dirty="0"/>
              <a:t> </a:t>
            </a:r>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1335464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6F839F5-9664-3B45-9750-3CCDC01F9004}"/>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3.7  I Am the True Vine</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a:bodyPr>
          <a:lstStyle/>
          <a:p>
            <a:pPr marL="0" indent="0">
              <a:buNone/>
            </a:pPr>
            <a:r>
              <a:rPr lang="en-US" sz="3600" b="1" i="1" dirty="0"/>
              <a:t>Main Lesson Teaching</a:t>
            </a:r>
            <a:endParaRPr lang="en-US" dirty="0"/>
          </a:p>
          <a:p>
            <a:r>
              <a:rPr lang="en-US" sz="3600" dirty="0"/>
              <a:t>Jesus wants His followers to bear fruit. </a:t>
            </a:r>
          </a:p>
          <a:p>
            <a:pPr marL="0" indent="0">
              <a:buNone/>
            </a:pPr>
            <a:r>
              <a:rPr lang="en-US" sz="3600" dirty="0"/>
              <a:t> </a:t>
            </a:r>
          </a:p>
          <a:p>
            <a:pPr marL="0" indent="0">
              <a:buNone/>
            </a:pPr>
            <a:r>
              <a:rPr lang="en-US" sz="3600" dirty="0"/>
              <a:t> </a:t>
            </a:r>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1296220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54EF7B8-7682-3746-AA38-7739B46F0393}"/>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3.7  I Am the True Vine</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lnSpcReduction="10000"/>
          </a:bodyPr>
          <a:lstStyle/>
          <a:p>
            <a:pPr marL="0" indent="0">
              <a:buNone/>
            </a:pPr>
            <a:r>
              <a:rPr lang="en-US" sz="3600" b="1" i="1" dirty="0"/>
              <a:t>Main Lesson Teaching</a:t>
            </a:r>
            <a:endParaRPr lang="en-US" dirty="0"/>
          </a:p>
          <a:p>
            <a:r>
              <a:rPr lang="en-US" sz="3600" dirty="0"/>
              <a:t>God, the vinedresser, prunes the branches.</a:t>
            </a:r>
            <a:r>
              <a:rPr lang="en-US" b="1" dirty="0"/>
              <a:t> </a:t>
            </a:r>
            <a:endParaRPr lang="en-US" dirty="0"/>
          </a:p>
          <a:p>
            <a:pPr marL="0" indent="0">
              <a:buNone/>
            </a:pPr>
            <a:endParaRPr lang="en-US" sz="3600" dirty="0"/>
          </a:p>
          <a:p>
            <a:pPr marL="0" indent="0">
              <a:buNone/>
            </a:pPr>
            <a:r>
              <a:rPr lang="en-US" sz="3600" dirty="0"/>
              <a:t> </a:t>
            </a:r>
          </a:p>
          <a:p>
            <a:pPr marL="0" indent="0">
              <a:buNone/>
            </a:pPr>
            <a:r>
              <a:rPr lang="en-US" sz="3600" dirty="0"/>
              <a:t> </a:t>
            </a:r>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3105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EA40AFB-B2F8-9C49-AA75-5FDDBF5D918A}"/>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3.7  I Am the True Vine</a:t>
            </a:r>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
        <p:nvSpPr>
          <p:cNvPr id="9" name="Content Placeholder 2">
            <a:extLst>
              <a:ext uri="{FF2B5EF4-FFF2-40B4-BE49-F238E27FC236}">
                <a16:creationId xmlns:a16="http://schemas.microsoft.com/office/drawing/2014/main" id="{4C405DEF-FEF3-DB47-9AA2-4C355CE593B8}"/>
              </a:ext>
            </a:extLst>
          </p:cNvPr>
          <p:cNvSpPr txBox="1">
            <a:spLocks/>
          </p:cNvSpPr>
          <p:nvPr/>
        </p:nvSpPr>
        <p:spPr>
          <a:xfrm>
            <a:off x="791099" y="1758743"/>
            <a:ext cx="10565065" cy="400370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3600" b="1" i="1" dirty="0"/>
              <a:t>Memorize</a:t>
            </a:r>
            <a:endParaRPr lang="en-US" sz="3600" dirty="0"/>
          </a:p>
          <a:p>
            <a:pPr marL="0" indent="0">
              <a:buNone/>
            </a:pPr>
            <a:r>
              <a:rPr lang="en-US" sz="3600" b="1" i="1" dirty="0"/>
              <a:t>John 15:5</a:t>
            </a:r>
            <a:br>
              <a:rPr lang="en-US" dirty="0"/>
            </a:br>
            <a:r>
              <a:rPr lang="en-US" sz="3600" i="1" dirty="0"/>
              <a:t>I am the vine; you are the branches. </a:t>
            </a:r>
            <a:r>
              <a:rPr lang="en-US" sz="3600" i="1"/>
              <a:t>If a man remains in Me and I in him, he will bear much fruit; apart from Me you can do nothing. </a:t>
            </a:r>
            <a:r>
              <a:rPr lang="en-US" sz="3600" i="1" dirty="0"/>
              <a:t> </a:t>
            </a:r>
            <a:endParaRPr lang="en-US" sz="3600" dirty="0"/>
          </a:p>
          <a:p>
            <a:pPr marL="0" indent="0">
              <a:buNone/>
            </a:pPr>
            <a:r>
              <a:rPr lang="en-US" sz="3600" i="1" dirty="0"/>
              <a:t> </a:t>
            </a:r>
            <a:endParaRPr lang="en-US" sz="3600" dirty="0"/>
          </a:p>
          <a:p>
            <a:pPr marL="0" inden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buFont typeface="Arial" panose="020B0604020202020204" pitchFamily="34" charset="0"/>
              <a:buNone/>
            </a:pPr>
            <a:r>
              <a:rPr lang="en-US" i="1" dirty="0"/>
              <a:t> </a:t>
            </a:r>
            <a:endParaRPr lang="en-US" dirty="0"/>
          </a:p>
          <a:p>
            <a:pPr marL="0" indent="0">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p:txBody>
      </p:sp>
    </p:spTree>
    <p:extLst>
      <p:ext uri="{BB962C8B-B14F-4D97-AF65-F5344CB8AC3E}">
        <p14:creationId xmlns:p14="http://schemas.microsoft.com/office/powerpoint/2010/main" val="16836369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E994C23-063D-D24F-A77A-5FAD15FC51E9}"/>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3.7  I Am the True Vine</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3600" dirty="0"/>
              <a:t>What does it mean to abide in Christ? </a:t>
            </a:r>
          </a:p>
          <a:p>
            <a:r>
              <a:rPr lang="en-US" sz="3600" dirty="0"/>
              <a:t>How can you abide in Christ this week? </a:t>
            </a:r>
          </a:p>
          <a:p>
            <a:r>
              <a:rPr lang="en-US" sz="3600" dirty="0"/>
              <a:t>What is an area in your life that God needs to prune? </a:t>
            </a:r>
          </a:p>
          <a:p>
            <a:r>
              <a:rPr lang="en-US" sz="3600" dirty="0"/>
              <a:t>Is your life producing fruit? If so, how? </a:t>
            </a:r>
          </a:p>
          <a:p>
            <a:pPr marL="0" indent="0">
              <a:buNone/>
            </a:pPr>
            <a:endParaRPr lang="en-US" sz="3600" dirty="0"/>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64D28E0B-A00B-A24E-A75B-BA484A7E0231}"/>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943377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9D7A360-DAD0-BC4F-B125-495FAF76EF69}"/>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3.7  I Am the True Vine</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dirty="0"/>
          </a:p>
          <a:p>
            <a:r>
              <a:rPr lang="en-US" sz="3600" dirty="0"/>
              <a:t>Jesus is the Vine, and we are the branches. </a:t>
            </a:r>
          </a:p>
          <a:p>
            <a:r>
              <a:rPr lang="en-US" sz="3600" dirty="0"/>
              <a:t>When we abide in Him and desire to grow by reading the Bible and praying, our lives will bear fruit, and those around us will see God’s love in our lives</a:t>
            </a:r>
            <a:r>
              <a:rPr lang="en-US" sz="3600"/>
              <a:t>. </a:t>
            </a:r>
            <a:br>
              <a:rPr lang="en-US" sz="3600"/>
            </a:br>
            <a:r>
              <a:rPr lang="en-US" sz="3600"/>
              <a:t>They</a:t>
            </a:r>
            <a:r>
              <a:rPr lang="en-US" sz="3600" dirty="0"/>
              <a:t>, too, will come to know Jesus, the true Vine. </a:t>
            </a:r>
          </a:p>
        </p:txBody>
      </p:sp>
      <p:sp>
        <p:nvSpPr>
          <p:cNvPr id="9" name="TextBox 8">
            <a:extLst>
              <a:ext uri="{FF2B5EF4-FFF2-40B4-BE49-F238E27FC236}">
                <a16:creationId xmlns:a16="http://schemas.microsoft.com/office/drawing/2014/main" id="{F97A92F9-F5C6-E94C-97A7-32998DF60761}"/>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1541900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1484</TotalTime>
  <Words>321</Words>
  <Application>Microsoft Macintosh PowerPoint</Application>
  <PresentationFormat>Widescreen</PresentationFormat>
  <Paragraphs>62</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PowerPoint Presentation</vt:lpstr>
      <vt:lpstr>3.7  I Am the True Vine</vt:lpstr>
      <vt:lpstr>3.7  I Am the True Vine</vt:lpstr>
      <vt:lpstr>3.7  I Am the True Vine</vt:lpstr>
      <vt:lpstr>3.7  I Am the True Vine</vt:lpstr>
      <vt:lpstr>3.7  I Am the True Vine</vt:lpstr>
      <vt:lpstr>3.7  I Am the True Vine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46</cp:revision>
  <dcterms:created xsi:type="dcterms:W3CDTF">2018-07-11T19:32:05Z</dcterms:created>
  <dcterms:modified xsi:type="dcterms:W3CDTF">2025-09-06T22:07:53Z</dcterms:modified>
</cp:coreProperties>
</file>