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60" r:id="rId5"/>
    <p:sldId id="267" r:id="rId6"/>
    <p:sldId id="268" r:id="rId7"/>
    <p:sldId id="266" r:id="rId8"/>
    <p:sldId id="262" r:id="rId9"/>
    <p:sldId id="263" r:id="rId10"/>
    <p:sldId id="264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29"/>
    <p:restoredTop sz="94674"/>
  </p:normalViewPr>
  <p:slideViewPr>
    <p:cSldViewPr snapToGrid="0" snapToObjects="1">
      <p:cViewPr varScale="1">
        <p:scale>
          <a:sx n="87" d="100"/>
          <a:sy n="87" d="100"/>
        </p:scale>
        <p:origin x="800" y="20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5C98BD-18F1-2A47-9AB6-6F03B0298A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9E3390-9CD3-504D-836B-51970807BB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11D6C6-A949-EC4D-A430-624B628ED5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8403BB-B763-0F44-A7D8-399EECF614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320D18-B4AF-9A4D-8C5E-FD7BBE39C7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6818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63DE62-FE5A-5245-A1A2-B2F0812999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035FB3-7CAE-9C43-AD6A-C8D4D4BADD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A3495D-EE3A-194D-BA4F-29416C5F33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EA9052-1D59-414C-BB73-BF5A5C6621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DE6356-2BA6-424A-A594-418D7466B1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73222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FCBB4A2-3354-0F45-B574-8CBEBFD6F1C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A613323-457C-3D43-8470-1040F168A8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E60361-1A36-294B-81B8-2AC8D3404A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F25481-1483-B740-A72C-C115FFE664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1FB3E5-E541-CC4D-9EB1-5A55D42710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7140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54DEC1-0B63-1345-AA20-1C6F8DB5DE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F6F504-F36E-484B-9DA7-DE587D7529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529F03-A779-1F4C-A691-D43A8D61EF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8DC4A8-9B55-5F48-886D-24E72B9D58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1CA523-D367-C543-802A-11CFBB5860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90723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8AD01E-7198-AF43-BEFD-AE9ED4FE76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5EB851-B534-1242-9619-2DF724B40A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C24849-858F-F444-950F-8920ADC4C1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C37AB2-3EEE-7B45-A2A1-73A67F64FA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682BE2-4AD7-4749-A407-73B44F851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3717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4B783D-B405-E24E-B3EB-67F647924B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148358-CF88-E341-BBDD-0BE04898D9E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1D9876-159F-544D-B75D-C65E69EBA7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2AF7A9-8728-9348-824B-0FE236B25B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E02022B-7B9C-484C-A6B1-5113D5B7F7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8C60F0-1770-AA4F-AACB-1B5A34BE7D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6606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3BD3C0-95B9-5C42-AB4B-8B8C970526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4D0703-804E-984A-BD0C-14243B404E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96876F-4A94-D145-8F2E-7442F3275D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0F68BC1-13FC-9647-B594-8C42D873BBD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44E582F-266C-F742-B185-5AB4D5C9473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FFF7F3F-E614-B84C-A868-38A2FEBEE0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97E744F-36A5-704C-82A8-E575D44CE2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111C00C-79D9-D048-8698-A77EEB4CF9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93102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687BE8-2FCD-D747-99FA-03854AD4B0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6EE99D6-DB3D-4D41-8041-38F478003B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F4D39F9-85FF-DE4C-B3B9-B4A36DF4A0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BB89288-DE74-6948-9D7A-49AD70E6AA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60939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C7F8226-9B17-1049-896D-2E82D40066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DA836EE-6228-B648-A5CA-88B5AB637C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FC8506-8DD5-3642-B869-B51D36202B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8877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3F3906-9763-C74A-817A-5E00587E60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6A96D3-0F45-0B47-B2AA-E76355D07E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DFD3174-2659-174F-A3CF-9A131ECA73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434D96-41D9-F740-B452-40481F9AD4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ABA8A6-19AE-C243-A8EA-18DB23F62E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325149-F9C2-F94C-B05C-B8BCDA945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6264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594ED8-AC7A-1049-815D-2481C4CF18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DC8C73-CA07-C14C-A391-D0B800FF3B9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A17A8E3-10FE-FE45-A8FB-F15C7C2CC7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A77414-66E5-8444-8416-654D2941C0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1F8F0C-9797-5A4E-8D0D-0423843370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1BC447-E815-204C-9633-54E0E1727C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9052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C40C875-AB2D-1449-8640-237A83C4E3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682534-1F7B-7247-B146-267A243666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EDE85-A801-5B4B-8965-1391A65572A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01F3E4-C1A1-0048-8097-3D573C67C3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0448C-56B0-3140-A256-44BEC0666F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536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BC1F4B06-DF1C-EB49-8E4B-5EA68A4F9B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E5EB4BE-B07B-484C-A098-1934D9CD2A3E}"/>
              </a:ext>
            </a:extLst>
          </p:cNvPr>
          <p:cNvSpPr txBox="1"/>
          <p:nvPr/>
        </p:nvSpPr>
        <p:spPr>
          <a:xfrm>
            <a:off x="8612660" y="6203092"/>
            <a:ext cx="277762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© 2018 Awana® Clubs International. NIV</a:t>
            </a:r>
          </a:p>
        </p:txBody>
      </p:sp>
    </p:spTree>
    <p:extLst>
      <p:ext uri="{BB962C8B-B14F-4D97-AF65-F5344CB8AC3E}">
        <p14:creationId xmlns:p14="http://schemas.microsoft.com/office/powerpoint/2010/main" val="11519297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736D957-8845-2148-B3B0-66C99D35FD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4.5  Agents of Honor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24DA482-A12B-1645-B0F5-C64F1C333511}"/>
              </a:ext>
            </a:extLst>
          </p:cNvPr>
          <p:cNvSpPr txBox="1">
            <a:spLocks/>
          </p:cNvSpPr>
          <p:nvPr/>
        </p:nvSpPr>
        <p:spPr>
          <a:xfrm>
            <a:off x="721814" y="1625753"/>
            <a:ext cx="10745255" cy="43202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/>
              <a:t>CUSTOMIZABLE SLIDE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495F958-671F-9A4F-AA5B-C891CCCE3D44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NIV</a:t>
            </a:r>
          </a:p>
        </p:txBody>
      </p:sp>
    </p:spTree>
    <p:extLst>
      <p:ext uri="{BB962C8B-B14F-4D97-AF65-F5344CB8AC3E}">
        <p14:creationId xmlns:p14="http://schemas.microsoft.com/office/powerpoint/2010/main" val="30597647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20FC378-9C23-9D4F-A07C-74FDD43985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43D5D1E-DF2F-F744-A43D-E156ECD69E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4" y="1468877"/>
            <a:ext cx="10776279" cy="500974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Lesson Summary</a:t>
            </a:r>
            <a:endParaRPr lang="en-US" dirty="0"/>
          </a:p>
          <a:p>
            <a:pPr marL="0" indent="0">
              <a:buNone/>
            </a:pPr>
            <a:r>
              <a:rPr lang="en-US" sz="3600" dirty="0"/>
              <a:t>We are agents of honor when we glorify God by sacrificially loving and respecting others. 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8AE232DC-6A7B-0A46-BDBB-85350EF76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4.5  Agents of Honor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96C7DBA-F332-4D45-B595-3A50D634C73D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NIV</a:t>
            </a:r>
          </a:p>
        </p:txBody>
      </p:sp>
    </p:spTree>
    <p:extLst>
      <p:ext uri="{BB962C8B-B14F-4D97-AF65-F5344CB8AC3E}">
        <p14:creationId xmlns:p14="http://schemas.microsoft.com/office/powerpoint/2010/main" val="27991135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E058C69-F7AE-EB4A-87C7-D4F3B35001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le 6">
            <a:extLst>
              <a:ext uri="{FF2B5EF4-FFF2-40B4-BE49-F238E27FC236}">
                <a16:creationId xmlns:a16="http://schemas.microsoft.com/office/drawing/2014/main" id="{78B92E36-6565-E84F-94F1-0DFFA52B1A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4.5  Agents of Honor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8A70FB8-4A49-F748-A8A7-73B264B78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0" y="2671055"/>
            <a:ext cx="9539674" cy="35375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Agents of honor show respect and give preference to others.</a:t>
            </a:r>
            <a:r>
              <a:rPr lang="en-US" b="1" dirty="0"/>
              <a:t> </a:t>
            </a:r>
            <a:r>
              <a:rPr lang="en-US" sz="4400" dirty="0"/>
              <a:t> 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BB1DAB7-55F9-ED43-BBAA-1726732D6D1B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NIV</a:t>
            </a:r>
          </a:p>
        </p:txBody>
      </p:sp>
    </p:spTree>
    <p:extLst>
      <p:ext uri="{BB962C8B-B14F-4D97-AF65-F5344CB8AC3E}">
        <p14:creationId xmlns:p14="http://schemas.microsoft.com/office/powerpoint/2010/main" val="25058865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7247C1F-1D17-3A4F-9A2E-870E0785B2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4.5  Agents of Honor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099" y="2671055"/>
            <a:ext cx="9977419" cy="35375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Agents of honor follow Christ’s example of honor.    </a:t>
            </a:r>
          </a:p>
          <a:p>
            <a:pPr marL="0" indent="0">
              <a:buNone/>
            </a:pPr>
            <a:r>
              <a:rPr lang="en-US" sz="3600" dirty="0"/>
              <a:t> </a:t>
            </a:r>
          </a:p>
          <a:p>
            <a:pPr marL="0" indent="0">
              <a:buNone/>
            </a:pPr>
            <a:r>
              <a:rPr lang="en-US" sz="3600" dirty="0"/>
              <a:t> 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4478AF-110F-5E45-BC7D-535997730636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NIV</a:t>
            </a:r>
          </a:p>
        </p:txBody>
      </p:sp>
    </p:spTree>
    <p:extLst>
      <p:ext uri="{BB962C8B-B14F-4D97-AF65-F5344CB8AC3E}">
        <p14:creationId xmlns:p14="http://schemas.microsoft.com/office/powerpoint/2010/main" val="13354641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7247C1F-1D17-3A4F-9A2E-870E0785B2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4.5  Agents of Honor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9481308" cy="35375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Agents of honor respect others even when they do not feel like it.</a:t>
            </a:r>
            <a:endParaRPr lang="en-US" sz="44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4478AF-110F-5E45-BC7D-535997730636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NIV</a:t>
            </a:r>
          </a:p>
        </p:txBody>
      </p:sp>
    </p:spTree>
    <p:extLst>
      <p:ext uri="{BB962C8B-B14F-4D97-AF65-F5344CB8AC3E}">
        <p14:creationId xmlns:p14="http://schemas.microsoft.com/office/powerpoint/2010/main" val="12962208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7247C1F-1D17-3A4F-9A2E-870E0785B2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4.5  Agents of Honor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9481308" cy="35375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Agents of honor show they are disciples of Jesus.</a:t>
            </a:r>
            <a:endParaRPr lang="en-US" sz="44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4478AF-110F-5E45-BC7D-535997730636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NIV</a:t>
            </a:r>
          </a:p>
        </p:txBody>
      </p:sp>
    </p:spTree>
    <p:extLst>
      <p:ext uri="{BB962C8B-B14F-4D97-AF65-F5344CB8AC3E}">
        <p14:creationId xmlns:p14="http://schemas.microsoft.com/office/powerpoint/2010/main" val="231055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94905B2-7DA5-214D-9972-ED32611232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4.5  Agents of Honor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78FAB4-B42A-9D46-91E3-D65BC5D27873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NIV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4C405DEF-FEF3-DB47-9AA2-4C355CE593B8}"/>
              </a:ext>
            </a:extLst>
          </p:cNvPr>
          <p:cNvSpPr txBox="1">
            <a:spLocks/>
          </p:cNvSpPr>
          <p:nvPr/>
        </p:nvSpPr>
        <p:spPr>
          <a:xfrm>
            <a:off x="791099" y="1758743"/>
            <a:ext cx="10565065" cy="45828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i="1" dirty="0"/>
              <a:t>Memorize</a:t>
            </a:r>
            <a:endParaRPr lang="en-US" sz="3600" dirty="0"/>
          </a:p>
          <a:p>
            <a:pPr marL="0" indent="0">
              <a:buNone/>
            </a:pPr>
            <a:r>
              <a:rPr lang="en-US" sz="3600" b="1" i="1" dirty="0"/>
              <a:t>Romans 12:10</a:t>
            </a:r>
            <a:endParaRPr lang="en-US" dirty="0"/>
          </a:p>
          <a:p>
            <a:pPr marL="0" indent="0">
              <a:buNone/>
            </a:pPr>
            <a:r>
              <a:rPr lang="en-US" sz="3600" i="1" dirty="0"/>
              <a:t>Be devoted to one another in brotherly love. </a:t>
            </a:r>
            <a:r>
              <a:rPr lang="en-US" sz="3600" i="1"/>
              <a:t>Honor one another above yourselves.</a:t>
            </a:r>
            <a:r>
              <a:rPr lang="en-US" sz="3600" i="1" dirty="0"/>
              <a:t> </a:t>
            </a:r>
            <a:endParaRPr lang="en-US" sz="3600" dirty="0"/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i="1" dirty="0"/>
              <a:t> </a:t>
            </a:r>
            <a:endParaRPr lang="en-US" sz="3600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i="1" dirty="0"/>
              <a:t> </a:t>
            </a: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3600" i="1" dirty="0"/>
              <a:t> </a:t>
            </a:r>
            <a:endParaRPr lang="en-US" sz="3600" dirty="0"/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i="1" dirty="0"/>
              <a:t> </a:t>
            </a:r>
            <a:endParaRPr lang="en-US" sz="3600" dirty="0"/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i="1" dirty="0"/>
              <a:t> </a:t>
            </a:r>
            <a:endParaRPr lang="en-US" sz="3600" dirty="0"/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i="1" dirty="0"/>
              <a:t> 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6836369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314787FD-B3E1-074B-AA25-2BDA913A2B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4.5  Agents of Honor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F96F91C-9C37-0646-BB61-5FE881FE9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5" y="1853931"/>
            <a:ext cx="10630364" cy="45760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b="1" i="1" dirty="0"/>
              <a:t>Application Questions</a:t>
            </a:r>
            <a:endParaRPr lang="en-US" dirty="0"/>
          </a:p>
          <a:p>
            <a:r>
              <a:rPr lang="en-US" sz="3600" dirty="0"/>
              <a:t>What does it mean when someone shows honor? </a:t>
            </a:r>
          </a:p>
          <a:p>
            <a:r>
              <a:rPr lang="en-US" sz="3600" dirty="0"/>
              <a:t>How can you show someone in your home honor? </a:t>
            </a:r>
          </a:p>
          <a:p>
            <a:r>
              <a:rPr lang="en-US" sz="3600" dirty="0"/>
              <a:t>How can you show someone in your school or </a:t>
            </a:r>
            <a:br>
              <a:rPr lang="en-US" sz="3600" dirty="0"/>
            </a:br>
            <a:r>
              <a:rPr lang="en-US" sz="3600" dirty="0"/>
              <a:t>church honor? 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4D28E0B-A00B-A24E-A75B-BA484A7E0231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NIV</a:t>
            </a:r>
          </a:p>
        </p:txBody>
      </p:sp>
    </p:spTree>
    <p:extLst>
      <p:ext uri="{BB962C8B-B14F-4D97-AF65-F5344CB8AC3E}">
        <p14:creationId xmlns:p14="http://schemas.microsoft.com/office/powerpoint/2010/main" val="9433777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356E9542-B0F2-9540-9717-698478C9B8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4.5  Agents of Honor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F96F91C-9C37-0646-BB61-5FE881FE9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5" y="1853931"/>
            <a:ext cx="10630364" cy="45760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b="1" i="1" dirty="0"/>
              <a:t>Summing It Up</a:t>
            </a:r>
            <a:endParaRPr lang="en-US" dirty="0"/>
          </a:p>
          <a:p>
            <a:r>
              <a:rPr lang="en-US" sz="3600" dirty="0"/>
              <a:t>Honor is showing respect and giving preference </a:t>
            </a:r>
            <a:br>
              <a:rPr lang="en-US" sz="3600" dirty="0"/>
            </a:br>
            <a:r>
              <a:rPr lang="en-US" sz="3600" dirty="0"/>
              <a:t>to others. </a:t>
            </a:r>
          </a:p>
          <a:p>
            <a:r>
              <a:rPr lang="en-US" sz="3600" dirty="0"/>
              <a:t>We show others we are a follower of Jesus </a:t>
            </a:r>
            <a:r>
              <a:rPr lang="en-US" sz="3600"/>
              <a:t>when </a:t>
            </a:r>
            <a:br>
              <a:rPr lang="en-US" sz="3600"/>
            </a:br>
            <a:r>
              <a:rPr lang="en-US" sz="3600"/>
              <a:t>we </a:t>
            </a:r>
            <a:r>
              <a:rPr lang="en-US" sz="3600" dirty="0"/>
              <a:t>love and honor one another. 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97A92F9-F5C6-E94C-97A7-32998DF60761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NIV</a:t>
            </a:r>
          </a:p>
        </p:txBody>
      </p:sp>
    </p:spTree>
    <p:extLst>
      <p:ext uri="{BB962C8B-B14F-4D97-AF65-F5344CB8AC3E}">
        <p14:creationId xmlns:p14="http://schemas.microsoft.com/office/powerpoint/2010/main" val="21541900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1510</TotalTime>
  <Words>221</Words>
  <Application>Microsoft Macintosh PowerPoint</Application>
  <PresentationFormat>Widescreen</PresentationFormat>
  <Paragraphs>48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PowerPoint Presentation</vt:lpstr>
      <vt:lpstr>4.5  Agents of Honor</vt:lpstr>
      <vt:lpstr>4.5  Agents of Honor</vt:lpstr>
      <vt:lpstr>4.5  Agents of Honor</vt:lpstr>
      <vt:lpstr>4.5  Agents of Honor</vt:lpstr>
      <vt:lpstr>4.5  Agents of Honor</vt:lpstr>
      <vt:lpstr>4.5  Agents of Honor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Dormeier</dc:creator>
  <cp:lastModifiedBy>Microsoft Office User</cp:lastModifiedBy>
  <cp:revision>48</cp:revision>
  <dcterms:created xsi:type="dcterms:W3CDTF">2018-07-11T19:32:05Z</dcterms:created>
  <dcterms:modified xsi:type="dcterms:W3CDTF">2025-09-06T22:17:17Z</dcterms:modified>
</cp:coreProperties>
</file>