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60" r:id="rId5"/>
    <p:sldId id="267" r:id="rId6"/>
    <p:sldId id="268" r:id="rId7"/>
    <p:sldId id="266" r:id="rId8"/>
    <p:sldId id="262" r:id="rId9"/>
    <p:sldId id="263" r:id="rId10"/>
    <p:sldId id="26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C768EF4-FE97-2B4A-98CF-FA3EA565906D}"/>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E5EB4BE-B07B-484C-A098-1934D9CD2A3E}"/>
              </a:ext>
            </a:extLst>
          </p:cNvPr>
          <p:cNvSpPr txBox="1"/>
          <p:nvPr/>
        </p:nvSpPr>
        <p:spPr>
          <a:xfrm>
            <a:off x="8612660" y="6203092"/>
            <a:ext cx="2777623" cy="276999"/>
          </a:xfrm>
          <a:prstGeom prst="rect">
            <a:avLst/>
          </a:prstGeom>
          <a:noFill/>
        </p:spPr>
        <p:txBody>
          <a:bodyPr wrap="none" rtlCol="0">
            <a:spAutoFit/>
          </a:bodyPr>
          <a:lstStyle/>
          <a:p>
            <a:r>
              <a:rPr lang="en-US" sz="1200" b="1" dirty="0"/>
              <a:t>© 2018 Awana® Clubs International. NIV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736D957-8845-2148-B3B0-66C99D35FDB7}"/>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4.6  Agents of Hope</a:t>
            </a: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F495F958-671F-9A4F-AA5B-C891CCCE3D44}"/>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20FC378-9C23-9D4F-A07C-74FDD43985E6}"/>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1468877"/>
            <a:ext cx="10776279" cy="5009744"/>
          </a:xfrm>
        </p:spPr>
        <p:txBody>
          <a:bodyPr>
            <a:normAutofit/>
          </a:bodyPr>
          <a:lstStyle/>
          <a:p>
            <a:pPr marL="0" indent="0">
              <a:buNone/>
            </a:pPr>
            <a:r>
              <a:rPr lang="en-US" sz="3600" b="1" i="1" dirty="0"/>
              <a:t>Lesson Summary</a:t>
            </a:r>
            <a:endParaRPr lang="en-US" dirty="0"/>
          </a:p>
          <a:p>
            <a:pPr marL="0" indent="0">
              <a:buNone/>
            </a:pPr>
            <a:r>
              <a:rPr lang="en-US" sz="3600" dirty="0"/>
              <a:t>We are agents of hope when we direct our focus from our circumstances to our faithful, almighty Father. He is always with us. He is always in control. He will work all things for His glory and our good. </a:t>
            </a:r>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4.6  Agents of Hope</a:t>
            </a:r>
          </a:p>
        </p:txBody>
      </p:sp>
      <p:sp>
        <p:nvSpPr>
          <p:cNvPr id="8" name="TextBox 7">
            <a:extLst>
              <a:ext uri="{FF2B5EF4-FFF2-40B4-BE49-F238E27FC236}">
                <a16:creationId xmlns:a16="http://schemas.microsoft.com/office/drawing/2014/main" id="{696C7DBA-F332-4D45-B595-3A50D634C73D}"/>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E058C69-F7AE-EB4A-87C7-D4F3B350015B}"/>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4.6  Agents of Hope</a:t>
            </a: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0" y="2671055"/>
            <a:ext cx="9539674" cy="3537546"/>
          </a:xfrm>
        </p:spPr>
        <p:txBody>
          <a:bodyPr>
            <a:normAutofit/>
          </a:bodyPr>
          <a:lstStyle/>
          <a:p>
            <a:pPr marL="0" indent="0">
              <a:buNone/>
            </a:pPr>
            <a:r>
              <a:rPr lang="en-US" sz="3600" b="1" i="1" dirty="0"/>
              <a:t>Main Lesson Teaching</a:t>
            </a:r>
            <a:endParaRPr lang="en-US" dirty="0"/>
          </a:p>
          <a:p>
            <a:r>
              <a:rPr lang="en-US" sz="3600" dirty="0"/>
              <a:t>Agents of hope know Jesus as Savior.  </a:t>
            </a:r>
            <a:r>
              <a:rPr lang="en-US" sz="4400" dirty="0"/>
              <a:t> </a:t>
            </a:r>
          </a:p>
        </p:txBody>
      </p:sp>
      <p:sp>
        <p:nvSpPr>
          <p:cNvPr id="9" name="TextBox 8">
            <a:extLst>
              <a:ext uri="{FF2B5EF4-FFF2-40B4-BE49-F238E27FC236}">
                <a16:creationId xmlns:a16="http://schemas.microsoft.com/office/drawing/2014/main" id="{6BB1DAB7-55F9-ED43-BBAA-1726732D6D1B}"/>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7247C1F-1D17-3A4F-9A2E-870E0785B29F}"/>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4.6  Agents of Hope</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099" y="2671055"/>
            <a:ext cx="9977419" cy="3537546"/>
          </a:xfrm>
        </p:spPr>
        <p:txBody>
          <a:bodyPr>
            <a:normAutofit/>
          </a:bodyPr>
          <a:lstStyle/>
          <a:p>
            <a:pPr marL="0" indent="0">
              <a:buNone/>
            </a:pPr>
            <a:r>
              <a:rPr lang="en-US" sz="3600" b="1" i="1" dirty="0"/>
              <a:t>Main Lesson Teaching</a:t>
            </a:r>
            <a:endParaRPr lang="en-US" dirty="0"/>
          </a:p>
          <a:p>
            <a:r>
              <a:rPr lang="en-US" sz="3600" dirty="0"/>
              <a:t>Agents of hope recognize that God has a plan.  </a:t>
            </a:r>
          </a:p>
          <a:p>
            <a:pPr marL="0" indent="0">
              <a:buNone/>
            </a:pPr>
            <a:r>
              <a:rPr lang="en-US" sz="3600" dirty="0"/>
              <a:t> </a:t>
            </a:r>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1335464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7247C1F-1D17-3A4F-9A2E-870E0785B29F}"/>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4.6  Agents of Hope</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normAutofit/>
          </a:bodyPr>
          <a:lstStyle/>
          <a:p>
            <a:pPr marL="0" indent="0">
              <a:buNone/>
            </a:pPr>
            <a:r>
              <a:rPr lang="en-US" sz="3600" b="1" i="1" dirty="0"/>
              <a:t>Main Lesson Teaching</a:t>
            </a:r>
            <a:endParaRPr lang="en-US" dirty="0"/>
          </a:p>
          <a:p>
            <a:r>
              <a:rPr lang="en-US" sz="3600" dirty="0"/>
              <a:t>Agents of hope believe that God is in control.</a:t>
            </a:r>
            <a:r>
              <a:rPr lang="en-US" b="1" dirty="0"/>
              <a:t> </a:t>
            </a:r>
            <a:endParaRPr lang="en-US" dirty="0"/>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12962208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7247C1F-1D17-3A4F-9A2E-870E0785B29F}"/>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4.6  Agents of Hope</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normAutofit/>
          </a:bodyPr>
          <a:lstStyle/>
          <a:p>
            <a:pPr marL="0" indent="0">
              <a:buNone/>
            </a:pPr>
            <a:r>
              <a:rPr lang="en-US" sz="3600" b="1" i="1" dirty="0"/>
              <a:t>Main Lesson Teaching</a:t>
            </a:r>
            <a:endParaRPr lang="en-US" dirty="0"/>
          </a:p>
          <a:p>
            <a:r>
              <a:rPr lang="en-US" sz="3600" dirty="0"/>
              <a:t>Agents choose to hope in God.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231055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94905B2-7DA5-214D-9972-ED326112324A}"/>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4.6  Agents of Hope</a:t>
            </a:r>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
        <p:nvSpPr>
          <p:cNvPr id="9" name="Content Placeholder 2">
            <a:extLst>
              <a:ext uri="{FF2B5EF4-FFF2-40B4-BE49-F238E27FC236}">
                <a16:creationId xmlns:a16="http://schemas.microsoft.com/office/drawing/2014/main" id="{4C405DEF-FEF3-DB47-9AA2-4C355CE593B8}"/>
              </a:ext>
            </a:extLst>
          </p:cNvPr>
          <p:cNvSpPr txBox="1">
            <a:spLocks/>
          </p:cNvSpPr>
          <p:nvPr/>
        </p:nvSpPr>
        <p:spPr>
          <a:xfrm>
            <a:off x="791099" y="1758743"/>
            <a:ext cx="10565065" cy="45828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3600" b="1" i="1" dirty="0"/>
              <a:t>Memorize</a:t>
            </a:r>
            <a:endParaRPr lang="en-US" sz="3600" dirty="0"/>
          </a:p>
          <a:p>
            <a:pPr marL="0" indent="0">
              <a:buNone/>
            </a:pPr>
            <a:r>
              <a:rPr lang="en-US" sz="3600" b="1" i="1" dirty="0"/>
              <a:t>Psalm 43:5</a:t>
            </a:r>
            <a:endParaRPr lang="en-US" dirty="0"/>
          </a:p>
          <a:p>
            <a:pPr marL="0" indent="0">
              <a:buNone/>
            </a:pPr>
            <a:r>
              <a:rPr lang="en-US" sz="3600" i="1" dirty="0"/>
              <a:t>Why are you downcast, O my soul? Why so disturbed within me? </a:t>
            </a:r>
            <a:r>
              <a:rPr lang="en-US" sz="3600" i="1"/>
              <a:t>Put your hope in God, for I will yet praise Him, my Savior and my God. </a:t>
            </a:r>
            <a:endParaRPr lang="en-US" sz="3600" dirty="0"/>
          </a:p>
        </p:txBody>
      </p:sp>
    </p:spTree>
    <p:extLst>
      <p:ext uri="{BB962C8B-B14F-4D97-AF65-F5344CB8AC3E}">
        <p14:creationId xmlns:p14="http://schemas.microsoft.com/office/powerpoint/2010/main" val="16836369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14787FD-B3E1-074B-AA25-2BDA913A2B4C}"/>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4.6  Agents of Hope</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r>
              <a:rPr lang="en-US" sz="3600" dirty="0"/>
              <a:t>Why is it important to hope in God? </a:t>
            </a:r>
          </a:p>
          <a:p>
            <a:r>
              <a:rPr lang="en-US" sz="3600" dirty="0"/>
              <a:t>When we hope in God, what happens to our attitudes? </a:t>
            </a:r>
          </a:p>
          <a:p>
            <a:r>
              <a:rPr lang="en-US" sz="3600" dirty="0"/>
              <a:t>How can hoping in God show others that we love and trust Him? </a:t>
            </a:r>
          </a:p>
          <a:p>
            <a:r>
              <a:rPr lang="en-US" sz="3600" dirty="0"/>
              <a:t>What promise from God’s Word can you cling to when you are sad or discouraged?</a:t>
            </a:r>
            <a:r>
              <a:rPr lang="en-US" b="1" dirty="0"/>
              <a:t> </a:t>
            </a:r>
            <a:endParaRPr lang="en-US" dirty="0"/>
          </a:p>
        </p:txBody>
      </p:sp>
      <p:sp>
        <p:nvSpPr>
          <p:cNvPr id="9" name="TextBox 8">
            <a:extLst>
              <a:ext uri="{FF2B5EF4-FFF2-40B4-BE49-F238E27FC236}">
                <a16:creationId xmlns:a16="http://schemas.microsoft.com/office/drawing/2014/main" id="{64D28E0B-A00B-A24E-A75B-BA484A7E0231}"/>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943377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56E9542-B0F2-9540-9717-698478C9B8F5}"/>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4.6  Agents of Hope</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dirty="0"/>
          </a:p>
          <a:p>
            <a:r>
              <a:rPr lang="en-US" sz="3600" dirty="0"/>
              <a:t>True hope can only come when we have a relationship with God through Jesus Christ. </a:t>
            </a:r>
          </a:p>
          <a:p>
            <a:r>
              <a:rPr lang="en-US" sz="3600" dirty="0"/>
              <a:t>When we are discouraged, we must focus on God and the truth of His Word, the Bible. Only then can we redirect our emotions and have confidence that God will work out the situation we face so that He </a:t>
            </a:r>
            <a:r>
              <a:rPr lang="en-US" sz="3600"/>
              <a:t>will </a:t>
            </a:r>
            <a:br>
              <a:rPr lang="en-US" sz="3600"/>
            </a:br>
            <a:r>
              <a:rPr lang="en-US" sz="3600"/>
              <a:t>be </a:t>
            </a:r>
            <a:r>
              <a:rPr lang="en-US" sz="3600" dirty="0"/>
              <a:t>glorified.</a:t>
            </a:r>
          </a:p>
        </p:txBody>
      </p:sp>
      <p:sp>
        <p:nvSpPr>
          <p:cNvPr id="9" name="TextBox 8">
            <a:extLst>
              <a:ext uri="{FF2B5EF4-FFF2-40B4-BE49-F238E27FC236}">
                <a16:creationId xmlns:a16="http://schemas.microsoft.com/office/drawing/2014/main" id="{F97A92F9-F5C6-E94C-97A7-32998DF60761}"/>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21541900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1515</TotalTime>
  <Words>306</Words>
  <Application>Microsoft Macintosh PowerPoint</Application>
  <PresentationFormat>Widescreen</PresentationFormat>
  <Paragraphs>43</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PowerPoint Presentation</vt:lpstr>
      <vt:lpstr>4.6  Agents of Hope</vt:lpstr>
      <vt:lpstr>4.6  Agents of Hope</vt:lpstr>
      <vt:lpstr>4.6  Agents of Hope</vt:lpstr>
      <vt:lpstr>4.6  Agents of Hope</vt:lpstr>
      <vt:lpstr>4.6  Agents of Hope</vt:lpstr>
      <vt:lpstr>4.6  Agents of Hope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49</cp:revision>
  <dcterms:created xsi:type="dcterms:W3CDTF">2018-07-11T19:32:05Z</dcterms:created>
  <dcterms:modified xsi:type="dcterms:W3CDTF">2025-09-06T22:17:40Z</dcterms:modified>
</cp:coreProperties>
</file>