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E725BB-F7F3-7F46-A7FF-197CFCA179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DD843B7-EC0F-C343-AAD7-0DE73F851017}"/>
              </a:ext>
            </a:extLst>
          </p:cNvPr>
          <p:cNvSpPr txBox="1"/>
          <p:nvPr/>
        </p:nvSpPr>
        <p:spPr>
          <a:xfrm>
            <a:off x="8612660" y="6203092"/>
            <a:ext cx="2871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F5B84FA-53B4-AB46-A143-45DF20901B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4D7A8B-F9A2-474F-8C18-1436676BC785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8A7B50-F7C5-874F-A8CA-AAE49161B2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353754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sz="3600" dirty="0"/>
          </a:p>
          <a:p>
            <a:pPr marL="0" indent="0">
              <a:buNone/>
            </a:pPr>
            <a:r>
              <a:rPr lang="en-US" sz="3900" dirty="0"/>
              <a:t>Jesus is our advocate before God. When we trust Jesus as Savior, we can pray to God — anytime or anywhere — and be confident that He will hear and answer our prayers based on His plans for us.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6FD0E0-06F1-3E49-AD22-ED6147D9CEC3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72ED867-76EF-B040-9EED-AEB0292D4D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sz="3600" dirty="0"/>
          </a:p>
          <a:p>
            <a:r>
              <a:rPr lang="en-US" sz="3600" dirty="0"/>
              <a:t>We are sinners.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5BA08D-5DA0-E240-BB7D-73BB5E1E62EE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477D67E-01FA-C144-9B23-33D0B883B8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dirty="0">
                <a:latin typeface="+mn-lt"/>
              </a:rPr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have a Savior.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D04A95-DB55-5349-8A0E-5FEF282C075E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20AD095-7C12-0B4E-AB07-562E5A1624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have an Advocate.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A3E7C0-2E19-084A-883C-170513D8109D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4F2D8B8-4CA3-CB45-86A5-CEB02B9519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can come boldly before God.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C64F1F-E1E4-1D4F-B187-B548D324B7F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786239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4F2D8B8-4CA3-CB45-86A5-CEB02B9519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C64F1F-E1E4-1D4F-B187-B548D324B7F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47A11AD-ACDB-DC43-8AE6-1AD622CF2C73}"/>
              </a:ext>
            </a:extLst>
          </p:cNvPr>
          <p:cNvSpPr txBox="1">
            <a:spLocks/>
          </p:cNvSpPr>
          <p:nvPr/>
        </p:nvSpPr>
        <p:spPr>
          <a:xfrm>
            <a:off x="721815" y="1656881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dirty="0"/>
          </a:p>
          <a:p>
            <a:pPr marL="0" indent="0">
              <a:buNone/>
            </a:pPr>
            <a:r>
              <a:rPr lang="en-US" sz="3600" b="1" i="1" dirty="0"/>
              <a:t>1 John 2:1  </a:t>
            </a:r>
            <a:endParaRPr lang="en-US" sz="3600" dirty="0"/>
          </a:p>
          <a:p>
            <a:pPr marL="0" indent="0">
              <a:buNone/>
            </a:pPr>
            <a:r>
              <a:rPr lang="en-US" sz="3600" i="1" dirty="0"/>
              <a:t>My little children, these things I write to you, so that you may not sin. And if anyone sins, we have an Advocate with the Father, Jesus Christ the righteous. </a:t>
            </a:r>
            <a:r>
              <a:rPr lang="en-US" i="1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206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C2F9DF5-0111-504F-98EB-EEA4A87790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How does knowing you have an advocate help you when you pray? </a:t>
            </a:r>
          </a:p>
          <a:p>
            <a:r>
              <a:rPr lang="en-US" sz="3600" dirty="0"/>
              <a:t>When can you pray? </a:t>
            </a:r>
          </a:p>
          <a:p>
            <a:r>
              <a:rPr lang="en-US" sz="3600" dirty="0"/>
              <a:t>What are three things you want to talk to God </a:t>
            </a:r>
            <a:br>
              <a:rPr lang="en-US" sz="3600" dirty="0"/>
            </a:br>
            <a:r>
              <a:rPr lang="en-US" sz="3600" dirty="0"/>
              <a:t>about today?</a:t>
            </a:r>
            <a:r>
              <a:rPr lang="en-US" sz="40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F30F79-1401-A442-9520-A85CE9B9BA29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3BC5D87-2EA2-5D4D-A60B-36BF5D9E7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1.3  God the Son is Our Advocate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Jesus is our advocate. He goes before God </a:t>
            </a:r>
            <a:r>
              <a:rPr lang="en-US" sz="3600"/>
              <a:t>on </a:t>
            </a:r>
            <a:br>
              <a:rPr lang="en-US" sz="3600"/>
            </a:br>
            <a:r>
              <a:rPr lang="en-US" sz="3600"/>
              <a:t>our </a:t>
            </a:r>
            <a:r>
              <a:rPr lang="en-US" sz="3600" dirty="0"/>
              <a:t>behalf. </a:t>
            </a:r>
          </a:p>
          <a:p>
            <a:r>
              <a:rPr lang="en-US" sz="3600" dirty="0"/>
              <a:t>We can pray about anything, anytime. </a:t>
            </a:r>
          </a:p>
          <a:p>
            <a:r>
              <a:rPr lang="en-US" sz="3600" dirty="0"/>
              <a:t>We can be confident that God hears our prayers because Jesus is our advocate.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63B449-7FA7-7A42-BD96-297C549F4A45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275</Words>
  <Application>Microsoft Macintosh PowerPoint</Application>
  <PresentationFormat>Widescreen</PresentationFormat>
  <Paragraphs>43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1.3  God the Son is Our Advocate</vt:lpstr>
      <vt:lpstr>1.3  God the Son is Our Advocate</vt:lpstr>
      <vt:lpstr>1.3  God the Son is Our Advocate</vt:lpstr>
      <vt:lpstr>1.3  God the Son is Our Advocate</vt:lpstr>
      <vt:lpstr>1.3  God the Son is Our Advocate</vt:lpstr>
      <vt:lpstr>1.3  God the Son is Our Advocate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12</cp:revision>
  <dcterms:created xsi:type="dcterms:W3CDTF">2018-07-11T19:32:05Z</dcterms:created>
  <dcterms:modified xsi:type="dcterms:W3CDTF">2025-09-06T22:39:42Z</dcterms:modified>
</cp:coreProperties>
</file>