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9" r:id="rId4"/>
    <p:sldId id="260" r:id="rId5"/>
    <p:sldId id="265" r:id="rId6"/>
    <p:sldId id="262" r:id="rId7"/>
    <p:sldId id="263" r:id="rId8"/>
    <p:sldId id="264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29"/>
    <p:restoredTop sz="94674"/>
  </p:normalViewPr>
  <p:slideViewPr>
    <p:cSldViewPr snapToGrid="0" snapToObjects="1">
      <p:cViewPr varScale="1">
        <p:scale>
          <a:sx n="87" d="100"/>
          <a:sy n="87" d="100"/>
        </p:scale>
        <p:origin x="800" y="2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C98BD-18F1-2A47-9AB6-6F03B0298A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9E3390-9CD3-504D-836B-51970807BB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11D6C6-A949-EC4D-A430-624B628ED5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8403BB-B763-0F44-A7D8-399EECF61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320D18-B4AF-9A4D-8C5E-FD7BBE39C7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681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63DE62-FE5A-5245-A1A2-B2F0812999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035FB3-7CAE-9C43-AD6A-C8D4D4BADD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A3495D-EE3A-194D-BA4F-29416C5F33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EA9052-1D59-414C-BB73-BF5A5C6621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DE6356-2BA6-424A-A594-418D7466B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322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FCBB4A2-3354-0F45-B574-8CBEBFD6F1C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A613323-457C-3D43-8470-1040F168A8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E60361-1A36-294B-81B8-2AC8D3404A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F25481-1483-B740-A72C-C115FFE66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1FB3E5-E541-CC4D-9EB1-5A55D42710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714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54DEC1-0B63-1345-AA20-1C6F8DB5DE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F6F504-F36E-484B-9DA7-DE587D7529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529F03-A779-1F4C-A691-D43A8D61EF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8DC4A8-9B55-5F48-886D-24E72B9D58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1CA523-D367-C543-802A-11CFBB586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0723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8AD01E-7198-AF43-BEFD-AE9ED4FE76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5EB851-B534-1242-9619-2DF724B40A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C24849-858F-F444-950F-8920ADC4C1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C37AB2-3EEE-7B45-A2A1-73A67F64F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682BE2-4AD7-4749-A407-73B44F851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717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4B783D-B405-E24E-B3EB-67F647924B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148358-CF88-E341-BBDD-0BE04898D9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1D9876-159F-544D-B75D-C65E69EBA7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2AF7A9-8728-9348-824B-0FE236B25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02022B-7B9C-484C-A6B1-5113D5B7F7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8C60F0-1770-AA4F-AACB-1B5A34BE7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660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3BD3C0-95B9-5C42-AB4B-8B8C970526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4D0703-804E-984A-BD0C-14243B404E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96876F-4A94-D145-8F2E-7442F3275D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0F68BC1-13FC-9647-B594-8C42D873BBD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44E582F-266C-F742-B185-5AB4D5C9473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FFF7F3F-E614-B84C-A868-38A2FEBEE0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7E744F-36A5-704C-82A8-E575D44CE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111C00C-79D9-D048-8698-A77EEB4CF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3102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687BE8-2FCD-D747-99FA-03854AD4B0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6EE99D6-DB3D-4D41-8041-38F478003B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4D39F9-85FF-DE4C-B3B9-B4A36DF4A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B89288-DE74-6948-9D7A-49AD70E6AA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093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C7F8226-9B17-1049-896D-2E82D40066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DA836EE-6228-B648-A5CA-88B5AB637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FC8506-8DD5-3642-B869-B51D36202B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887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3F3906-9763-C74A-817A-5E00587E6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6A96D3-0F45-0B47-B2AA-E76355D07E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FD3174-2659-174F-A3CF-9A131ECA73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434D96-41D9-F740-B452-40481F9AD4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ABA8A6-19AE-C243-A8EA-18DB23F62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325149-F9C2-F94C-B05C-B8BCDA945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6264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594ED8-AC7A-1049-815D-2481C4CF1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DC8C73-CA07-C14C-A391-D0B800FF3B9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17A8E3-10FE-FE45-A8FB-F15C7C2CC7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A77414-66E5-8444-8416-654D2941C0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1F8F0C-9797-5A4E-8D0D-0423843370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1BC447-E815-204C-9633-54E0E1727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052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C40C875-AB2D-1449-8640-237A83C4E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682534-1F7B-7247-B146-267A243666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EDE85-A801-5B4B-8965-1391A65572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01F3E4-C1A1-0048-8097-3D573C67C3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0448C-56B0-3140-A256-44BEC0666F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536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E6B407F-144B-9746-B718-08C2697795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9669A90-81E4-F043-B6C9-23DFEE688FF8}"/>
              </a:ext>
            </a:extLst>
          </p:cNvPr>
          <p:cNvSpPr txBox="1"/>
          <p:nvPr/>
        </p:nvSpPr>
        <p:spPr>
          <a:xfrm>
            <a:off x="8612660" y="6203092"/>
            <a:ext cx="28717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© 2018 Awana® Clubs International. NKJV</a:t>
            </a:r>
          </a:p>
        </p:txBody>
      </p:sp>
    </p:spTree>
    <p:extLst>
      <p:ext uri="{BB962C8B-B14F-4D97-AF65-F5344CB8AC3E}">
        <p14:creationId xmlns:p14="http://schemas.microsoft.com/office/powerpoint/2010/main" val="11519297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6B5DD44-BDBA-404B-BC7C-81B04EAEAB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43D5D1E-DF2F-F744-A43D-E156ECD69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4" y="2458097"/>
            <a:ext cx="10776279" cy="353754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3600" b="1" i="1" dirty="0"/>
              <a:t>Lesson Summary</a:t>
            </a:r>
            <a:endParaRPr lang="en-US" sz="3600" dirty="0"/>
          </a:p>
          <a:p>
            <a:pPr marL="0" indent="0">
              <a:buNone/>
            </a:pPr>
            <a:r>
              <a:rPr lang="en-US" sz="3900" dirty="0"/>
              <a:t>God is our peace. In a chaotic world of uncertainties and struggles, we can experience a peace that is beyond understanding through Jesus Christ.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8AE232DC-6A7B-0A46-BDBB-85350EF76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1.5  God is Our Peace</a:t>
            </a:r>
            <a:endParaRPr lang="en-US" sz="3200" b="1" dirty="0">
              <a:latin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82BC65-F875-904C-8A45-9A3F14AF558B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27991135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B85AEBF-9993-764E-A715-F25F609361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120F287C-FC82-294F-A738-96C82916CC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1.5  God is Our Peace</a:t>
            </a:r>
            <a:endParaRPr lang="en-US" sz="3200" b="1" dirty="0">
              <a:latin typeface="+mn-lt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345679C-A66B-4648-8DD6-8D34CEF4A0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8001000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</a:p>
          <a:p>
            <a:r>
              <a:rPr lang="en-US" sz="3600" dirty="0"/>
              <a:t>We can only have peace with God through Jesus Christ. </a:t>
            </a:r>
          </a:p>
          <a:p>
            <a:pPr marL="0" indent="0">
              <a:buNone/>
            </a:pPr>
            <a:endParaRPr lang="en-US" sz="36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06AF31B-133F-4C44-A80C-097EFC676FC4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41072793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4A5D9CE-1E83-BE4F-A700-84996698BE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1.5  God is Our Peace</a:t>
            </a:r>
            <a:endParaRPr lang="en-US" sz="3200" b="1" dirty="0">
              <a:latin typeface="+mn-lt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8001000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We can experience peace even in trials.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02D7966-8655-074F-994F-184283AE3E52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13354641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4A5D9CE-1E83-BE4F-A700-84996698BE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1.5  God is Our Peace</a:t>
            </a:r>
            <a:endParaRPr lang="en-US" sz="3200" b="1" dirty="0">
              <a:latin typeface="+mn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02D7966-8655-074F-994F-184283AE3E52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524AE468-E17E-364F-B9C1-5118A033ACCB}"/>
              </a:ext>
            </a:extLst>
          </p:cNvPr>
          <p:cNvSpPr txBox="1">
            <a:spLocks/>
          </p:cNvSpPr>
          <p:nvPr/>
        </p:nvSpPr>
        <p:spPr>
          <a:xfrm>
            <a:off x="721815" y="1656881"/>
            <a:ext cx="10565065" cy="4582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3600" b="1" i="1" dirty="0"/>
              <a:t>Memorize</a:t>
            </a:r>
            <a:endParaRPr lang="en-US" dirty="0"/>
          </a:p>
          <a:p>
            <a:pPr marL="0" indent="0">
              <a:buNone/>
            </a:pPr>
            <a:r>
              <a:rPr lang="en-US" sz="3600" b="1" i="1" dirty="0"/>
              <a:t>John 16:33 </a:t>
            </a:r>
            <a:endParaRPr lang="en-US" sz="3600" dirty="0"/>
          </a:p>
          <a:p>
            <a:pPr marL="0" indent="0">
              <a:buNone/>
            </a:pPr>
            <a:r>
              <a:rPr lang="en-US" sz="3600" i="1" dirty="0"/>
              <a:t>These things I have spoken to you, that in Me you may have peace. In the world you will have tribulation; but be of good cheer, I have overcome the world.  </a:t>
            </a:r>
            <a:endParaRPr lang="en-US" sz="3600" dirty="0"/>
          </a:p>
          <a:p>
            <a:pPr marL="0" indent="0"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buNone/>
            </a:pPr>
            <a:r>
              <a:rPr lang="en-US" i="1" dirty="0"/>
              <a:t> 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84805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B2D1249-4EDD-D442-B538-42A5E3F7B0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1.5  God is Our Peace</a:t>
            </a:r>
            <a:endParaRPr lang="en-US" sz="3200" b="1" dirty="0">
              <a:latin typeface="+mn-lt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Application Questions</a:t>
            </a:r>
            <a:endParaRPr lang="en-US" dirty="0"/>
          </a:p>
          <a:p>
            <a:r>
              <a:rPr lang="en-US" sz="3600" dirty="0"/>
              <a:t>What does God’s peace look like in a kid your age?</a:t>
            </a:r>
          </a:p>
          <a:p>
            <a:r>
              <a:rPr lang="en-US" sz="3600" dirty="0"/>
              <a:t>How can you experience God’s peace? </a:t>
            </a:r>
          </a:p>
          <a:p>
            <a:r>
              <a:rPr lang="en-US" sz="3600" dirty="0"/>
              <a:t>In what situation in your life do you need to rely on </a:t>
            </a:r>
            <a:br>
              <a:rPr lang="en-US" sz="3600" dirty="0"/>
            </a:br>
            <a:r>
              <a:rPr lang="en-US" sz="3600" dirty="0"/>
              <a:t>God’s peace? </a:t>
            </a:r>
          </a:p>
          <a:p>
            <a:pPr marL="0" indent="0">
              <a:buNone/>
            </a:pPr>
            <a:r>
              <a:rPr lang="en-US" sz="3200" dirty="0"/>
              <a:t> </a:t>
            </a:r>
          </a:p>
          <a:p>
            <a:pPr marL="0" indent="0">
              <a:buNone/>
            </a:pPr>
            <a:r>
              <a:rPr lang="en-US" sz="3200" dirty="0"/>
              <a:t> </a:t>
            </a:r>
          </a:p>
          <a:p>
            <a:pPr marL="0" indent="0">
              <a:buNone/>
            </a:pPr>
            <a:endParaRPr lang="en-US" sz="32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CCDA649-69D8-4543-A3B4-9FB84E14EA4B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9433777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AB1ED4C-3834-AD48-B8C1-7F24B85706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1.5  God is Our Peace</a:t>
            </a:r>
            <a:endParaRPr lang="en-US" sz="3200" b="1" dirty="0">
              <a:latin typeface="+mn-lt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Summing It Up</a:t>
            </a:r>
            <a:endParaRPr lang="en-US" dirty="0"/>
          </a:p>
          <a:p>
            <a:r>
              <a:rPr lang="en-US" sz="3600" dirty="0"/>
              <a:t>We will face trials and difficult circumstances, but we can rejoice, knowing that Jesus had victory over sin, death, and the struggles of the world. </a:t>
            </a:r>
          </a:p>
          <a:p>
            <a:r>
              <a:rPr lang="en-US" sz="3600" dirty="0"/>
              <a:t>We can experience God’s peace in difficult times when we are thankful and trust that God is always in control.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7E784E1-61CE-F44D-9048-03A7B734B69E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21541900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E9239A1-6B6D-5D40-A6B8-11D04312CB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1.5  God is Our Peace</a:t>
            </a:r>
            <a:endParaRPr lang="en-US" sz="3200" b="1" dirty="0">
              <a:latin typeface="+mn-lt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24DA482-A12B-1645-B0F5-C64F1C333511}"/>
              </a:ext>
            </a:extLst>
          </p:cNvPr>
          <p:cNvSpPr txBox="1">
            <a:spLocks/>
          </p:cNvSpPr>
          <p:nvPr/>
        </p:nvSpPr>
        <p:spPr>
          <a:xfrm>
            <a:off x="721814" y="1625753"/>
            <a:ext cx="10745255" cy="43202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/>
              <a:t>CUSTOMIZABLE SLIDE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71C8F5-237F-F940-9FF2-46F223C435E5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30597647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243</Words>
  <Application>Microsoft Macintosh PowerPoint</Application>
  <PresentationFormat>Widescreen</PresentationFormat>
  <Paragraphs>39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 Presentation</vt:lpstr>
      <vt:lpstr>1.5  God is Our Peace</vt:lpstr>
      <vt:lpstr>1.5  God is Our Peace</vt:lpstr>
      <vt:lpstr>1.5  God is Our Peace</vt:lpstr>
      <vt:lpstr>1.5  God is Our Peace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Dormeier</dc:creator>
  <cp:lastModifiedBy>Microsoft Office User</cp:lastModifiedBy>
  <cp:revision>13</cp:revision>
  <dcterms:created xsi:type="dcterms:W3CDTF">2018-07-11T19:32:05Z</dcterms:created>
  <dcterms:modified xsi:type="dcterms:W3CDTF">2025-09-06T22:40:19Z</dcterms:modified>
</cp:coreProperties>
</file>