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8711C5-6B16-D14C-82FD-AAAB24D09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</a:t>
            </a:r>
            <a:r>
              <a:rPr lang="en-US" sz="1200" b="1"/>
              <a:t>NKJV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Bible is flawless and without error. We can trust that the unchanging, true Word of God applies to our lives and situations.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God’s Word is truth.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God’s Word is perfect.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489086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have confidence in God’s Word.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Psalm 12:6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The words of the LORD are pure words, like silver tried in a furnace of earth, purified seven times. .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 you know God’s Word is true? </a:t>
            </a:r>
          </a:p>
          <a:p>
            <a:r>
              <a:rPr lang="en-US" sz="3600" dirty="0"/>
              <a:t>How does knowing God’s Word is true change the way you feel about the Bible? </a:t>
            </a:r>
          </a:p>
          <a:p>
            <a:r>
              <a:rPr lang="en-US" sz="3600" dirty="0"/>
              <a:t>How will you apply a promise in God’s Word to your life this week?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God’s Word is true and without error. It is just as true today as it was the day it was written. </a:t>
            </a:r>
          </a:p>
          <a:p>
            <a:r>
              <a:rPr lang="en-US" sz="3600" dirty="0"/>
              <a:t>We can trust in God’s unchanging truths and apply it to every situation we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246</Words>
  <Application>Microsoft Macintosh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2.4  The Bible Is True and Useful</vt:lpstr>
      <vt:lpstr>2.4  The Bible Is True and Useful</vt:lpstr>
      <vt:lpstr>2.4  The Bible Is True and Useful</vt:lpstr>
      <vt:lpstr>2.4  The Bible Is True and Useful</vt:lpstr>
      <vt:lpstr>2.4  The Bible Is True and Useful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21</cp:revision>
  <dcterms:created xsi:type="dcterms:W3CDTF">2018-07-11T19:32:05Z</dcterms:created>
  <dcterms:modified xsi:type="dcterms:W3CDTF">2025-09-06T22:43:30Z</dcterms:modified>
</cp:coreProperties>
</file>