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7" r:id="rId7"/>
    <p:sldId id="268" r:id="rId8"/>
    <p:sldId id="266" r:id="rId9"/>
    <p:sldId id="262" r:id="rId10"/>
    <p:sldId id="263" r:id="rId11"/>
    <p:sldId id="26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CABA9CE9-3F05-D843-A930-16C5E6209C43}"/>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E5EB4BE-B07B-484C-A098-1934D9CD2A3E}"/>
              </a:ext>
            </a:extLst>
          </p:cNvPr>
          <p:cNvSpPr txBox="1"/>
          <p:nvPr/>
        </p:nvSpPr>
        <p:spPr>
          <a:xfrm>
            <a:off x="8612660" y="6203092"/>
            <a:ext cx="2871700" cy="276999"/>
          </a:xfrm>
          <a:prstGeom prst="rect">
            <a:avLst/>
          </a:prstGeom>
          <a:noFill/>
        </p:spPr>
        <p:txBody>
          <a:bodyPr wrap="none" rtlCol="0">
            <a:spAutoFit/>
          </a:bodyPr>
          <a:lstStyle/>
          <a:p>
            <a:r>
              <a:rPr lang="en-US" sz="1200" b="1" dirty="0"/>
              <a:t>© 2018 Awana® Clubs International. NKJV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14621EA-102D-724D-A0FD-10FC878757CA}"/>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2.5  The Bible Is The Standard</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dirty="0"/>
          </a:p>
          <a:p>
            <a:r>
              <a:rPr lang="en-US" sz="3600" dirty="0"/>
              <a:t>The 66 books of the Bible are complete and perfect. </a:t>
            </a:r>
          </a:p>
          <a:p>
            <a:r>
              <a:rPr lang="en-US" sz="3600" dirty="0"/>
              <a:t>The books that are in the Bible meet the standard set by early church leaders. We can be confident that the Bible we hold in our hands is the complete, inspired, Word of God. </a:t>
            </a:r>
          </a:p>
        </p:txBody>
      </p:sp>
      <p:sp>
        <p:nvSpPr>
          <p:cNvPr id="9" name="TextBox 8">
            <a:extLst>
              <a:ext uri="{FF2B5EF4-FFF2-40B4-BE49-F238E27FC236}">
                <a16:creationId xmlns:a16="http://schemas.microsoft.com/office/drawing/2014/main" id="{F97A92F9-F5C6-E94C-97A7-32998DF60761}"/>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1541900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7A4D2A4-A108-734B-99EB-A90790F9E284}"/>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2.5  The Bible Is The Standard</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F495F958-671F-9A4F-AA5B-C891CCCE3D44}"/>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EF362D-F634-AD46-9518-B3666808C6CD}"/>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2458097"/>
            <a:ext cx="10776279" cy="4020524"/>
          </a:xfrm>
        </p:spPr>
        <p:txBody>
          <a:bodyPr>
            <a:normAutofit/>
          </a:bodyPr>
          <a:lstStyle/>
          <a:p>
            <a:pPr marL="0" indent="0">
              <a:buNone/>
            </a:pPr>
            <a:r>
              <a:rPr lang="en-US" sz="3600" b="1" i="1" dirty="0"/>
              <a:t>Lesson Summary</a:t>
            </a:r>
            <a:endParaRPr lang="en-US" dirty="0"/>
          </a:p>
          <a:p>
            <a:pPr marL="0" indent="0">
              <a:buNone/>
            </a:pPr>
            <a:r>
              <a:rPr lang="en-US" sz="3600" dirty="0"/>
              <a:t>God’s Word is complete. Each of the 66 books in the Bible meet the standards for belonging in the Bible. </a:t>
            </a:r>
          </a:p>
          <a:p>
            <a:pPr marL="0" indent="0">
              <a:buNone/>
            </a:pPr>
            <a:r>
              <a:rPr lang="en-US" sz="3600" dirty="0"/>
              <a:t> </a:t>
            </a:r>
          </a:p>
          <a:p>
            <a:pPr marL="0" indent="0">
              <a:buNone/>
            </a:pPr>
            <a:r>
              <a:rPr lang="en-US" b="1" dirty="0"/>
              <a:t> </a:t>
            </a:r>
            <a:endParaRPr lang="en-US" dirty="0"/>
          </a:p>
          <a:p>
            <a:pPr marL="0" indent="0">
              <a:buNone/>
            </a:pPr>
            <a:r>
              <a:rPr lang="en-US" dirty="0"/>
              <a:t> </a:t>
            </a:r>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2.5  The Bible Is The Standard</a:t>
            </a:r>
            <a:endParaRPr lang="en-US" sz="3200" b="1" dirty="0">
              <a:latin typeface="+mn-lt"/>
            </a:endParaRPr>
          </a:p>
        </p:txBody>
      </p:sp>
      <p:sp>
        <p:nvSpPr>
          <p:cNvPr id="8" name="TextBox 7">
            <a:extLst>
              <a:ext uri="{FF2B5EF4-FFF2-40B4-BE49-F238E27FC236}">
                <a16:creationId xmlns:a16="http://schemas.microsoft.com/office/drawing/2014/main" id="{696C7DBA-F332-4D45-B595-3A50D634C73D}"/>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0CA615-B593-AA49-A669-5BF6219AEBA0}"/>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2.5  The Bible Is The Standard</a:t>
            </a:r>
            <a:endParaRPr lang="en-US" sz="3200" b="1" dirty="0">
              <a:latin typeface="+mn-lt"/>
            </a:endParaRP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sz="3600" dirty="0"/>
          </a:p>
          <a:p>
            <a:r>
              <a:rPr lang="en-US" sz="3600" dirty="0"/>
              <a:t>The Bible is complete and perfect.</a:t>
            </a:r>
          </a:p>
        </p:txBody>
      </p:sp>
      <p:sp>
        <p:nvSpPr>
          <p:cNvPr id="9" name="TextBox 8">
            <a:extLst>
              <a:ext uri="{FF2B5EF4-FFF2-40B4-BE49-F238E27FC236}">
                <a16:creationId xmlns:a16="http://schemas.microsoft.com/office/drawing/2014/main" id="{6BB1DAB7-55F9-ED43-BBAA-1726732D6D1B}"/>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29CE54C-CC45-CC4D-8188-664C140CFF68}"/>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b="1" dirty="0"/>
              <a:t>2.5  The Bible Is The Standard</a:t>
            </a:r>
            <a:endParaRPr lang="en-US" sz="3200" b="1" dirty="0">
              <a:latin typeface="+mn-lt"/>
            </a:endParaRP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dirty="0"/>
          </a:p>
          <a:p>
            <a:r>
              <a:rPr lang="en-US" sz="3600" dirty="0"/>
              <a:t>Each book of the Bible has a certain type of writer.</a:t>
            </a:r>
            <a:r>
              <a:rPr lang="en-US" b="1" dirty="0"/>
              <a:t> </a:t>
            </a:r>
            <a:endParaRPr lang="en-US" dirty="0"/>
          </a:p>
        </p:txBody>
      </p:sp>
      <p:sp>
        <p:nvSpPr>
          <p:cNvPr id="7" name="TextBox 6">
            <a:extLst>
              <a:ext uri="{FF2B5EF4-FFF2-40B4-BE49-F238E27FC236}">
                <a16:creationId xmlns:a16="http://schemas.microsoft.com/office/drawing/2014/main" id="{A718DBD6-2872-CC45-9F33-6DCB6DE6BF65}"/>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2.5  The Bible Is The Standard</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489086" cy="3537546"/>
          </a:xfrm>
        </p:spPr>
        <p:txBody>
          <a:bodyPr/>
          <a:lstStyle/>
          <a:p>
            <a:pPr marL="0" indent="0">
              <a:buNone/>
            </a:pPr>
            <a:r>
              <a:rPr lang="en-US" sz="3600" b="1" i="1" dirty="0"/>
              <a:t>Main Lesson Teaching</a:t>
            </a:r>
            <a:endParaRPr lang="en-US" dirty="0"/>
          </a:p>
          <a:p>
            <a:r>
              <a:rPr lang="en-US" sz="3600" dirty="0"/>
              <a:t>All the books of the Bible agree with </a:t>
            </a:r>
            <a:br>
              <a:rPr lang="en-US" sz="3600" dirty="0"/>
            </a:br>
            <a:r>
              <a:rPr lang="en-US" sz="3600" dirty="0"/>
              <a:t>one another.</a:t>
            </a:r>
            <a:endParaRPr lang="en-US" sz="4400" dirty="0"/>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2.5  The Bible Is The Standard</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489086" cy="3537546"/>
          </a:xfrm>
        </p:spPr>
        <p:txBody>
          <a:bodyPr/>
          <a:lstStyle/>
          <a:p>
            <a:pPr marL="0" indent="0">
              <a:buNone/>
            </a:pPr>
            <a:r>
              <a:rPr lang="en-US" sz="3600" b="1" i="1" dirty="0"/>
              <a:t>Main Lesson Teaching</a:t>
            </a:r>
            <a:endParaRPr lang="en-US" dirty="0"/>
          </a:p>
          <a:p>
            <a:r>
              <a:rPr lang="en-US" sz="3600" dirty="0"/>
              <a:t>All the books of the Bible were inspired by the Holy Spirit.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1068473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2.5  The Bible Is The Standard</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489086" cy="3537546"/>
          </a:xfrm>
        </p:spPr>
        <p:txBody>
          <a:bodyPr/>
          <a:lstStyle/>
          <a:p>
            <a:pPr marL="0" indent="0">
              <a:buNone/>
            </a:pPr>
            <a:r>
              <a:rPr lang="en-US" sz="3600" b="1" i="1" dirty="0"/>
              <a:t>Main Lesson Teaching</a:t>
            </a:r>
            <a:endParaRPr lang="en-US" dirty="0"/>
          </a:p>
          <a:p>
            <a:r>
              <a:rPr lang="en-US" sz="3600" dirty="0"/>
              <a:t>We can trust God’s Word.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6708273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F1D3F1-421D-474A-8688-BE6DF73B1FB6}"/>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2.5  The Bible Is The Standard</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0" y="1625754"/>
            <a:ext cx="10656759" cy="4582848"/>
          </a:xfrm>
        </p:spPr>
        <p:txBody>
          <a:bodyPr>
            <a:noAutofit/>
          </a:bodyPr>
          <a:lstStyle/>
          <a:p>
            <a:pPr marL="0" indent="0">
              <a:lnSpc>
                <a:spcPct val="100000"/>
              </a:lnSpc>
              <a:buNone/>
            </a:pPr>
            <a:r>
              <a:rPr lang="en-US" sz="3600" b="1" i="1" dirty="0"/>
              <a:t>Memorize</a:t>
            </a:r>
            <a:endParaRPr lang="en-US" sz="3600" dirty="0"/>
          </a:p>
          <a:p>
            <a:pPr marL="0" indent="0">
              <a:lnSpc>
                <a:spcPct val="100000"/>
              </a:lnSpc>
              <a:buNone/>
            </a:pPr>
            <a:r>
              <a:rPr lang="en-US" sz="3600" b="1" i="1" dirty="0"/>
              <a:t>2 Peter 3:2</a:t>
            </a:r>
            <a:endParaRPr lang="en-US" dirty="0"/>
          </a:p>
          <a:p>
            <a:pPr marL="0" indent="0">
              <a:buNone/>
            </a:pPr>
            <a:r>
              <a:rPr lang="en-US" sz="3600" i="1" dirty="0"/>
              <a:t>That you may be mindful of the words which were spoken before by the holy prophets, and of the commandment of us, the apostles of the </a:t>
            </a:r>
            <a:r>
              <a:rPr lang="en-US" sz="3600" i="1"/>
              <a:t>Lord </a:t>
            </a:r>
            <a:br>
              <a:rPr lang="en-US" sz="3600" i="1"/>
            </a:br>
            <a:r>
              <a:rPr lang="en-US" sz="3600" i="1"/>
              <a:t>and </a:t>
            </a:r>
            <a:r>
              <a:rPr lang="en-US" sz="3600" i="1" dirty="0"/>
              <a:t>Savior. </a:t>
            </a:r>
            <a:endParaRPr lang="en-US" sz="3600" dirty="0"/>
          </a:p>
          <a:p>
            <a:pPr marL="0" indent="0">
              <a:lnSpc>
                <a:spcPct val="100000"/>
              </a:lnSpc>
              <a:buNone/>
            </a:pPr>
            <a:r>
              <a:rPr lang="en-US" sz="3600" i="1" dirty="0"/>
              <a:t> </a:t>
            </a:r>
            <a:endParaRPr lang="en-US" sz="3600" dirty="0"/>
          </a:p>
          <a:p>
            <a:pPr marL="0" indent="0">
              <a:lnSpc>
                <a:spcPct val="100000"/>
              </a:lnSpc>
              <a:buNone/>
            </a:pPr>
            <a:r>
              <a:rPr lang="en-US" sz="3600" i="1" dirty="0"/>
              <a:t> </a:t>
            </a:r>
            <a:endParaRPr lang="en-US" sz="3600" dirty="0"/>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16836369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8230C6D-BFF6-EE45-8FD7-1328D1E19D92}"/>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2.5  The Bible Is The Standard</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3600" dirty="0"/>
              <a:t>How do you know the Bible is the complete Word </a:t>
            </a:r>
            <a:br>
              <a:rPr lang="en-US" sz="3600" dirty="0"/>
            </a:br>
            <a:r>
              <a:rPr lang="en-US" sz="3600" dirty="0"/>
              <a:t>of God? </a:t>
            </a:r>
          </a:p>
          <a:p>
            <a:r>
              <a:rPr lang="en-US" sz="3600" dirty="0"/>
              <a:t>How does knowing the Bible is complete and true encourage you? </a:t>
            </a:r>
          </a:p>
          <a:p>
            <a:r>
              <a:rPr lang="en-US" sz="3600" dirty="0"/>
              <a:t>Why is it important to cherish and trust the 66 books of the Bible? </a:t>
            </a:r>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64D28E0B-A00B-A24E-A75B-BA484A7E0231}"/>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9433777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TotalTime>
  <Words>308</Words>
  <Application>Microsoft Macintosh PowerPoint</Application>
  <PresentationFormat>Widescreen</PresentationFormat>
  <Paragraphs>52</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Office Theme</vt:lpstr>
      <vt:lpstr>PowerPoint Presentation</vt:lpstr>
      <vt:lpstr>2.5  The Bible Is The Standard</vt:lpstr>
      <vt:lpstr>2.5  The Bible Is The Standard</vt:lpstr>
      <vt:lpstr>2.5  The Bible Is The Standard</vt:lpstr>
      <vt:lpstr>2.5  The Bible Is The Standard</vt:lpstr>
      <vt:lpstr>2.5  The Bible Is The Standard</vt:lpstr>
      <vt:lpstr>2.5  The Bible Is The Standard</vt:lpstr>
      <vt:lpstr>2.5  The Bible Is The Standard</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25</cp:revision>
  <dcterms:created xsi:type="dcterms:W3CDTF">2018-07-11T19:32:05Z</dcterms:created>
  <dcterms:modified xsi:type="dcterms:W3CDTF">2025-09-06T22:44:11Z</dcterms:modified>
</cp:coreProperties>
</file>