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F1C6EC0C-351C-474D-9917-FEC82E030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8717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NKJV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7A4D2A4-A108-734B-99EB-A90790F9E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EF362D-F634-AD46-9518-B3666808C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2458097"/>
            <a:ext cx="10776279" cy="40205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God’s Word convicts us when we sin and shows us how we can correct our behavior to be more like Christ.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E0CA615-B593-AA49-A669-5BF6219AEB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208933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God’s Word helps us understand our heart.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29CE54C-CC45-CC4D-8188-664C140CFF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508542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God’s Word shows us when we sin. 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8DBD6-2872-CC45-9F33-6DCB6DE6BF65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7BF175F-82BA-6A42-854F-2D76D12742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God’s Word shows us how to change.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7BF175F-82BA-6A42-854F-2D76D12742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God’s Word Helps us become more like Jesus. 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971142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8F1D3F1-421D-474A-8688-BE6DF73B1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1625754"/>
            <a:ext cx="10565065" cy="458284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b="1" i="1" dirty="0"/>
              <a:t>Hebrews 4:12</a:t>
            </a:r>
            <a:endParaRPr lang="en-US" dirty="0"/>
          </a:p>
          <a:p>
            <a:pPr marL="0" indent="0">
              <a:buNone/>
            </a:pPr>
            <a:r>
              <a:rPr lang="en-US" sz="3600" i="1"/>
              <a:t>For the word of God is living and powerful, and sharper than any two-edged sword, piercing even to the division of soul and spirit, and of joints and marrow, and is a discerner of the thoughts and intents of the heart.</a:t>
            </a: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230C6D-BFF6-EE45-8FD7-1328D1E19D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What does it mean when you are corrected? </a:t>
            </a:r>
          </a:p>
          <a:p>
            <a:r>
              <a:rPr lang="en-US" sz="3600" dirty="0"/>
              <a:t>What is an area of your life that you need to change? </a:t>
            </a:r>
          </a:p>
          <a:p>
            <a:r>
              <a:rPr lang="en-US" sz="3600" dirty="0"/>
              <a:t>How can God’s Word help correct that area of </a:t>
            </a:r>
            <a:br>
              <a:rPr lang="en-US" sz="3600" dirty="0"/>
            </a:br>
            <a:r>
              <a:rPr lang="en-US" sz="3600" dirty="0"/>
              <a:t>your life? 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4621EA-102D-724D-A0FD-10FC878757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God’s Word is alive and powerful. It reveals what is in our hearts. </a:t>
            </a:r>
          </a:p>
          <a:p>
            <a:r>
              <a:rPr lang="en-US" sz="3600" dirty="0"/>
              <a:t>God’s Word will show us when we sin, and the Holy Spirit will use God’s Word to correct our behavior so that we can become more like Christ.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</TotalTime>
  <Words>297</Words>
  <Application>Microsoft Macintosh PowerPoint</Application>
  <PresentationFormat>Widescreen</PresentationFormat>
  <Paragraphs>55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2.7  The Bible Is Helpful to Correct</vt:lpstr>
      <vt:lpstr>2.7  The Bible Is Helpful to Correct</vt:lpstr>
      <vt:lpstr>2.7  The Bible Is Helpful to Correct</vt:lpstr>
      <vt:lpstr>2.7  The Bible Is Helpful to Correct</vt:lpstr>
      <vt:lpstr>2.7  The Bible Is Helpful to Correct</vt:lpstr>
      <vt:lpstr>2.7  The Bible Is Helpful to Correct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29</cp:revision>
  <dcterms:created xsi:type="dcterms:W3CDTF">2018-07-11T19:32:05Z</dcterms:created>
  <dcterms:modified xsi:type="dcterms:W3CDTF">2025-09-06T22:48:46Z</dcterms:modified>
</cp:coreProperties>
</file>