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7B46756-2C97-2E4E-95F3-4FE8A10B387E}"/>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buNone/>
            </a:pPr>
            <a:r>
              <a:rPr lang="en-US" b="1" dirty="0"/>
              <a:t>Romans 1:20 </a:t>
            </a:r>
          </a:p>
          <a:p>
            <a:pPr marL="0" indent="0">
              <a:buNone/>
            </a:pPr>
            <a:r>
              <a:rPr lang="en-US" b="1" dirty="0"/>
              <a:t>2 Timothy 3:16-17 </a:t>
            </a:r>
          </a:p>
          <a:p>
            <a:pPr marL="0" indent="0">
              <a:buNone/>
            </a:pPr>
            <a:r>
              <a:rPr lang="en-US" b="1" dirty="0"/>
              <a:t>John 14:26 </a:t>
            </a:r>
          </a:p>
          <a:p>
            <a:pPr marL="0" indent="0">
              <a:buNone/>
            </a:pPr>
            <a:r>
              <a:rPr lang="en-US" b="1" dirty="0"/>
              <a:t>Psalm 12:6 </a:t>
            </a:r>
          </a:p>
          <a:p>
            <a:pPr marL="0" indent="0">
              <a:buNone/>
            </a:pPr>
            <a:r>
              <a:rPr lang="en-US" b="1" dirty="0"/>
              <a:t>2 Peter 3:2 </a:t>
            </a:r>
          </a:p>
          <a:p>
            <a:pPr marL="0" indent="0">
              <a:buNone/>
            </a:pPr>
            <a:r>
              <a:rPr lang="en-US" b="1" dirty="0"/>
              <a:t>2 Peter 1:16 </a:t>
            </a:r>
          </a:p>
          <a:p>
            <a:pPr marL="0" indent="0">
              <a:buNone/>
            </a:pPr>
            <a:r>
              <a:rPr lang="en-US" b="1" dirty="0"/>
              <a:t>Hebrews 4:12 </a:t>
            </a:r>
          </a:p>
          <a:p>
            <a:pPr marL="0" indent="0">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when you are corrected? </a:t>
            </a:r>
          </a:p>
          <a:p>
            <a:r>
              <a:rPr lang="en-US" sz="3600" dirty="0"/>
              <a:t>What is an area of your life that you need to change? </a:t>
            </a:r>
          </a:p>
          <a:p>
            <a:r>
              <a:rPr lang="en-US" sz="3600" dirty="0"/>
              <a:t>How can God’s Word help correct that area of </a:t>
            </a:r>
            <a:br>
              <a:rPr lang="en-US" sz="3600" dirty="0"/>
            </a:br>
            <a:r>
              <a:rPr lang="en-US" sz="3600" dirty="0"/>
              <a:t>your life?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God’s Word is alive and powerful. It reveals what is in our hearts. </a:t>
            </a:r>
          </a:p>
          <a:p>
            <a:r>
              <a:rPr lang="en-US" sz="3600" dirty="0"/>
              <a:t>God’s Word will show us when we sin, and the Holy Spirit will use God’s Word to correct our behavior so that we can become more like Christ.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900" dirty="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lang="en-US" sz="36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The Bible reveals truths about God.</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The Bible is inspired. </a:t>
            </a:r>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The Holy Spirit shines light on the Bible.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true and useful.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97114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the standard.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18781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trustworthy.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538459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convicts and corrects us.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8371664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TotalTime>
  <Words>317</Words>
  <Application>Microsoft Macintosh PowerPoint</Application>
  <PresentationFormat>Widescreen</PresentationFormat>
  <Paragraphs>75</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30</cp:revision>
  <dcterms:created xsi:type="dcterms:W3CDTF">2018-07-11T19:32:05Z</dcterms:created>
  <dcterms:modified xsi:type="dcterms:W3CDTF">2025-09-06T22:49:22Z</dcterms:modified>
</cp:coreProperties>
</file>