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6306CF-BDF0-6B45-96D5-6AF9346EF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wisdom when we study God’s Word and apply that knowledge so that we make good choices that please God. </a:t>
            </a:r>
            <a:r>
              <a:rPr lang="en-US" sz="44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have trusted Jesus as Savior. 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study God’s Word.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ask God for wisdom.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wisdom make good choices that please God.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4.3  Agents of Wisdom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James 1:5</a:t>
            </a:r>
            <a:endParaRPr lang="en-US" dirty="0"/>
          </a:p>
          <a:p>
            <a:pPr marL="0" indent="0">
              <a:buNone/>
            </a:pPr>
            <a:r>
              <a:rPr lang="en-US" sz="3600" i="1"/>
              <a:t>If any of you lacks wisdom, let him ask of God, who gives to all liberally and without reproach, and it will be given to him. </a:t>
            </a:r>
            <a:r>
              <a:rPr lang="en-US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can you get God’s wisdom? </a:t>
            </a:r>
          </a:p>
          <a:p>
            <a:r>
              <a:rPr lang="en-US" sz="3600" dirty="0"/>
              <a:t>In what area of your life do you need God’s wisdom? </a:t>
            </a:r>
          </a:p>
          <a:p>
            <a:r>
              <a:rPr lang="en-US" sz="3600" dirty="0"/>
              <a:t>How can you apply a truth you learned from God’s Word in your life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4.3  Agents of Wisdom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will give us wisdom if we humbly ask Him. </a:t>
            </a:r>
          </a:p>
          <a:p>
            <a:r>
              <a:rPr lang="en-US" sz="3600" dirty="0"/>
              <a:t>God’s wisdom will help us make good choices in our lives and help to bring glory to God.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241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4.3  Agents of Wisdom</vt:lpstr>
      <vt:lpstr>4.3  Agents of Wisdom</vt:lpstr>
      <vt:lpstr>4.3  Agents of Wisdom</vt:lpstr>
      <vt:lpstr>4.3  Agents of Wisdom</vt:lpstr>
      <vt:lpstr>4.3  Agents of Wisdom</vt:lpstr>
      <vt:lpstr>4.3  Agents of Wisdom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48</cp:revision>
  <dcterms:created xsi:type="dcterms:W3CDTF">2018-07-11T19:32:05Z</dcterms:created>
  <dcterms:modified xsi:type="dcterms:W3CDTF">2025-09-06T22:54:31Z</dcterms:modified>
</cp:coreProperties>
</file>