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7" roundtripDataSignature="AMtx7mjV2icVmEOqK0c/RnjajNb7eweX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customschemas.google.com/relationships/presentationmetadata" Target="meta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3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3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2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0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0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1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1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41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>
            <p:ph idx="1" type="body"/>
          </p:nvPr>
        </p:nvSpPr>
        <p:spPr>
          <a:xfrm>
            <a:off x="721815" y="138828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never do anything to deserve God’s </a:t>
            </a:r>
            <a:br>
              <a:rPr lang="en-US" sz="3600"/>
            </a:br>
            <a:r>
              <a:rPr lang="en-US" sz="3600"/>
              <a:t>amazing grace.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grace saves us, strengthen us, help us grow, </a:t>
            </a:r>
            <a:br>
              <a:rPr lang="en-US" sz="3600"/>
            </a:br>
            <a:r>
              <a:rPr lang="en-US" sz="3600"/>
              <a:t>and helps us share the gospel with others.</a:t>
            </a:r>
            <a:endParaRPr/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1"/>
          <p:cNvSpPr txBox="1"/>
          <p:nvPr/>
        </p:nvSpPr>
        <p:spPr>
          <a:xfrm>
            <a:off x="723289" y="138697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11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grace live out God’s grace when they grow in Christ, rely on God’s strength, and share the gospel of grace with others.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are saved through God’s grace.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105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grow in Christ.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rely on God’s strength.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share the gospel.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grace seek to glorify God.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4.7  Agents of Grace</a:t>
            </a:r>
            <a:endParaRPr/>
          </a:p>
        </p:txBody>
      </p:sp>
      <p:sp>
        <p:nvSpPr>
          <p:cNvPr id="140" name="Google Shape;140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8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But by the grace of God I am what I am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and His grace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toward me was not in vain; but I labored more abundantly than they all, yet not I, but the grace of God which was with me. 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4.7  Agents of Grace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can someone do to earn God’s grace?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will you choose to be an agent of grace in someone’s life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rely on God’s grace this week to help you get through a tough situation?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