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:go="http://customooxmlschemas.google.com/" r:id="rId16" roundtripDataSignature="AMtx7mhHiFr7uzCQU5U0rBowl84J6YJfr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384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6" Type="http://customschemas.google.com/relationships/presentationmetadata" Target="meta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52" name="Google Shape;152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88" name="Google Shape;88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96" name="Google Shape;96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04" name="Google Shape;104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12" name="Google Shape;112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20" name="Google Shape;120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28" name="Google Shape;128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36" name="Google Shape;136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44" name="Google Shape;144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2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12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1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2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2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2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2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4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4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5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15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6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6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16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16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16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9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19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0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20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2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2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2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1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"/>
          <p:cNvSpPr txBox="1"/>
          <p:nvPr/>
        </p:nvSpPr>
        <p:spPr>
          <a:xfrm>
            <a:off x="8612649" y="6203100"/>
            <a:ext cx="29676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© 2018 Awana® Clubs International. NKJV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Google Shape;154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10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4.5  Agents of Honor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6" name="Google Shape;156;p10"/>
          <p:cNvSpPr txBox="1"/>
          <p:nvPr/>
        </p:nvSpPr>
        <p:spPr>
          <a:xfrm>
            <a:off x="723364" y="1386978"/>
            <a:ext cx="10745400" cy="432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CUSTOMIZABLE SLIDE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7" name="Google Shape;157;p10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oogle Shape;90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2"/>
          <p:cNvSpPr txBox="1"/>
          <p:nvPr>
            <p:ph idx="1" type="body"/>
          </p:nvPr>
        </p:nvSpPr>
        <p:spPr>
          <a:xfrm>
            <a:off x="721814" y="1362777"/>
            <a:ext cx="10776300" cy="500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Lesson Summary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We are agents of honor when we glorify God by sacrificially loving and respecting others. </a:t>
            </a:r>
            <a:endParaRPr/>
          </a:p>
        </p:txBody>
      </p:sp>
      <p:sp>
        <p:nvSpPr>
          <p:cNvPr id="92" name="Google Shape;92;p2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4.5  Agents of Honor</a:t>
            </a:r>
            <a:endParaRPr/>
          </a:p>
        </p:txBody>
      </p:sp>
      <p:sp>
        <p:nvSpPr>
          <p:cNvPr id="93" name="Google Shape;93;p2"/>
          <p:cNvSpPr txBox="1"/>
          <p:nvPr/>
        </p:nvSpPr>
        <p:spPr>
          <a:xfrm>
            <a:off x="10744648" y="6203100"/>
            <a:ext cx="609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98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3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4.5  Agents of Honor</a:t>
            </a:r>
            <a:endParaRPr/>
          </a:p>
        </p:txBody>
      </p:sp>
      <p:sp>
        <p:nvSpPr>
          <p:cNvPr id="100" name="Google Shape;100;p3"/>
          <p:cNvSpPr txBox="1"/>
          <p:nvPr>
            <p:ph idx="1" type="body"/>
          </p:nvPr>
        </p:nvSpPr>
        <p:spPr>
          <a:xfrm>
            <a:off x="721825" y="1371080"/>
            <a:ext cx="95397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Agents of honor show respect and give preference to others.</a:t>
            </a:r>
            <a:r>
              <a:rPr b="1" lang="en-US"/>
              <a:t> </a:t>
            </a:r>
            <a:r>
              <a:rPr lang="en-US" sz="4400"/>
              <a:t> </a:t>
            </a:r>
            <a:endParaRPr/>
          </a:p>
        </p:txBody>
      </p:sp>
      <p:sp>
        <p:nvSpPr>
          <p:cNvPr id="101" name="Google Shape;101;p3"/>
          <p:cNvSpPr txBox="1"/>
          <p:nvPr/>
        </p:nvSpPr>
        <p:spPr>
          <a:xfrm>
            <a:off x="10744648" y="6203100"/>
            <a:ext cx="609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4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4.5  Agents of Honor</a:t>
            </a:r>
            <a:endParaRPr/>
          </a:p>
        </p:txBody>
      </p:sp>
      <p:sp>
        <p:nvSpPr>
          <p:cNvPr id="108" name="Google Shape;108;p4"/>
          <p:cNvSpPr txBox="1"/>
          <p:nvPr>
            <p:ph idx="1" type="body"/>
          </p:nvPr>
        </p:nvSpPr>
        <p:spPr>
          <a:xfrm>
            <a:off x="721824" y="1371080"/>
            <a:ext cx="99774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Agents of honor follow Christ’s example of honor.   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</p:txBody>
      </p:sp>
      <p:sp>
        <p:nvSpPr>
          <p:cNvPr id="109" name="Google Shape;109;p4"/>
          <p:cNvSpPr txBox="1"/>
          <p:nvPr/>
        </p:nvSpPr>
        <p:spPr>
          <a:xfrm>
            <a:off x="10757898" y="6203100"/>
            <a:ext cx="5961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5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4.5  Agents of Honor</a:t>
            </a:r>
            <a:endParaRPr/>
          </a:p>
        </p:txBody>
      </p:sp>
      <p:sp>
        <p:nvSpPr>
          <p:cNvPr id="116" name="Google Shape;116;p5"/>
          <p:cNvSpPr txBox="1"/>
          <p:nvPr>
            <p:ph idx="1" type="body"/>
          </p:nvPr>
        </p:nvSpPr>
        <p:spPr>
          <a:xfrm>
            <a:off x="721826" y="1357830"/>
            <a:ext cx="94812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Agents of honor respect others even when they do not feel like it.</a:t>
            </a:r>
            <a:endParaRPr sz="4400"/>
          </a:p>
        </p:txBody>
      </p:sp>
      <p:sp>
        <p:nvSpPr>
          <p:cNvPr id="117" name="Google Shape;117;p5"/>
          <p:cNvSpPr txBox="1"/>
          <p:nvPr/>
        </p:nvSpPr>
        <p:spPr>
          <a:xfrm>
            <a:off x="10757898" y="6203100"/>
            <a:ext cx="5961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6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4.5  Agents of Honor</a:t>
            </a:r>
            <a:endParaRPr/>
          </a:p>
        </p:txBody>
      </p:sp>
      <p:sp>
        <p:nvSpPr>
          <p:cNvPr id="124" name="Google Shape;124;p6"/>
          <p:cNvSpPr txBox="1"/>
          <p:nvPr>
            <p:ph idx="1" type="body"/>
          </p:nvPr>
        </p:nvSpPr>
        <p:spPr>
          <a:xfrm>
            <a:off x="721826" y="1371080"/>
            <a:ext cx="94812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Agents of honor show they are disciples of Jesus.</a:t>
            </a:r>
            <a:endParaRPr sz="4400"/>
          </a:p>
        </p:txBody>
      </p:sp>
      <p:sp>
        <p:nvSpPr>
          <p:cNvPr id="125" name="Google Shape;125;p6"/>
          <p:cNvSpPr txBox="1"/>
          <p:nvPr/>
        </p:nvSpPr>
        <p:spPr>
          <a:xfrm>
            <a:off x="10744648" y="6203100"/>
            <a:ext cx="609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7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4.5  Agents of Honor</a:t>
            </a:r>
            <a:endParaRPr/>
          </a:p>
        </p:txBody>
      </p:sp>
      <p:sp>
        <p:nvSpPr>
          <p:cNvPr id="132" name="Google Shape;132;p7"/>
          <p:cNvSpPr txBox="1"/>
          <p:nvPr/>
        </p:nvSpPr>
        <p:spPr>
          <a:xfrm>
            <a:off x="10744648" y="6203100"/>
            <a:ext cx="609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" name="Google Shape;133;p7"/>
          <p:cNvSpPr txBox="1"/>
          <p:nvPr/>
        </p:nvSpPr>
        <p:spPr>
          <a:xfrm>
            <a:off x="721824" y="1374068"/>
            <a:ext cx="10565100" cy="240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1" i="1" lang="en-US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Memorize</a:t>
            </a:r>
            <a:endParaRPr b="0" i="0" sz="3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1" i="1" lang="en-US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Romans 12:10</a:t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0" i="1" lang="en-US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 kindly </a:t>
            </a: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affectionate to one another with brotherly love, in honor giving </a:t>
            </a: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preference</a:t>
            </a: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to one another. </a:t>
            </a:r>
            <a:endParaRPr b="0" i="0" sz="3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0" i="1" lang="en-US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 </a:t>
            </a:r>
            <a:endParaRPr b="0" i="0" sz="3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8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4.5  Agents of Honor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0" name="Google Shape;140;p8"/>
          <p:cNvSpPr txBox="1"/>
          <p:nvPr>
            <p:ph idx="1" type="body"/>
          </p:nvPr>
        </p:nvSpPr>
        <p:spPr>
          <a:xfrm>
            <a:off x="721815" y="1389656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Application Questions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What does it mean when someone shows honor?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How can you show someone in your home honor?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How can you show someone in your school or </a:t>
            </a:r>
            <a:br>
              <a:rPr lang="en-US" sz="3600"/>
            </a:br>
            <a:r>
              <a:rPr lang="en-US" sz="3600"/>
              <a:t>church honor? </a:t>
            </a:r>
            <a:endParaRPr/>
          </a:p>
        </p:txBody>
      </p:sp>
      <p:sp>
        <p:nvSpPr>
          <p:cNvPr id="141" name="Google Shape;141;p8"/>
          <p:cNvSpPr txBox="1"/>
          <p:nvPr/>
        </p:nvSpPr>
        <p:spPr>
          <a:xfrm>
            <a:off x="10744648" y="6203100"/>
            <a:ext cx="609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46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9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4.5  Agents of Honor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8" name="Google Shape;148;p9"/>
          <p:cNvSpPr txBox="1"/>
          <p:nvPr>
            <p:ph idx="1" type="body"/>
          </p:nvPr>
        </p:nvSpPr>
        <p:spPr>
          <a:xfrm>
            <a:off x="721815" y="1389656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Summing It Up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Honor is showing respect and giving preference </a:t>
            </a:r>
            <a:br>
              <a:rPr lang="en-US" sz="3600"/>
            </a:br>
            <a:r>
              <a:rPr lang="en-US" sz="3600"/>
              <a:t>to others.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show others we are a follower of Jesus when </a:t>
            </a:r>
            <a:br>
              <a:rPr lang="en-US" sz="3600"/>
            </a:br>
            <a:r>
              <a:rPr lang="en-US" sz="3600"/>
              <a:t>we love and honor one another. </a:t>
            </a:r>
            <a:endParaRPr/>
          </a:p>
        </p:txBody>
      </p:sp>
      <p:sp>
        <p:nvSpPr>
          <p:cNvPr id="149" name="Google Shape;149;p9"/>
          <p:cNvSpPr txBox="1"/>
          <p:nvPr/>
        </p:nvSpPr>
        <p:spPr>
          <a:xfrm>
            <a:off x="10744648" y="6203100"/>
            <a:ext cx="609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2018-07-11T19:32:05Z</dcterms:created>
  <dc:creator>Hannah Dormeier</dc:creator>
</cp:coreProperties>
</file>