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hLemhhf4Ze6kWx+eosIQVyvK01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1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3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5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5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5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5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339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43847"/>
            <a:ext cx="10776300" cy="40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The Bible is our trustworthy guide for life. All the answers we need for any situation we face can be </a:t>
            </a:r>
            <a:br>
              <a:rPr lang="en-US" sz="3600"/>
            </a:br>
            <a:r>
              <a:rPr lang="en-US" sz="3600"/>
              <a:t>found in God’s Word.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b="1" lang="en-US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84355"/>
            <a:ext cx="93939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has the power to tell us what is truth.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5086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contains the answers we need.</a:t>
            </a:r>
            <a:r>
              <a:rPr b="1" lang="en-US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5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need to rely on the authority of God’s Word.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2.6  The Bible Is Trustworthy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5" y="1386979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Memorize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2 Peter 1:16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For we did not follow cunningly devised fables when we made known to you the power and coming of our Lord Jesus Christ, but were eyewitnesses of His majesty. 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  <a:p>
            <a:pPr indent="0" lvl="0" marL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i="1" lang="en-US" sz="3600"/>
              <a:t> </a:t>
            </a:r>
            <a:endParaRPr sz="3600"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should the Bible be trustworthy in your life?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reading the Bible help you in a tough situation this week?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God's Word offer you encouragement and comfort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4029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has the power to be our authority because it is the Word of God.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is trustworthy to tell us what is true and what is false.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The Bible contains every answer we need to handle situations we face in our lives. </a:t>
            </a:r>
            <a:endParaRPr/>
          </a:p>
        </p:txBody>
      </p:sp>
      <p:sp>
        <p:nvSpPr>
          <p:cNvPr id="141" name="Google Shape;141;p8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2.6  The Bible Is Trustworthy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9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