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i71AXymFllATYeJXd+h44ygYKif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28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6045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57097"/>
            <a:ext cx="107763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God is our strength. We can trust in Him to be our refuge and help in times of trouble.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2"/>
          <p:cNvSpPr txBox="1"/>
          <p:nvPr/>
        </p:nvSpPr>
        <p:spPr>
          <a:xfrm>
            <a:off x="10731373" y="6203100"/>
            <a:ext cx="619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8433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 sz="3600"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powerful.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5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are weak.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gives us strength.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05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do not have to be afraid.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44648" y="6203100"/>
            <a:ext cx="6066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1.4  God is Our Strength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15" y="1378306"/>
            <a:ext cx="97440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Psalm 46:1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God is our refuge and strength,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very present help in trouble.</a:t>
            </a: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4029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areas has God shown His strength in your life?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should you respond to God’s strength in your life?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is one way you need God’s strength this week?</a:t>
            </a: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1.4  God is Our Strength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is our refuge and strength.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never have to be afraid because God is always </a:t>
            </a:r>
            <a:br>
              <a:rPr lang="en-US" sz="3600"/>
            </a:br>
            <a:r>
              <a:rPr lang="en-US" sz="3600"/>
              <a:t>with us. He is bigger and stronger than anything we will ever face. </a:t>
            </a:r>
            <a:endParaRPr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