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gWtQd/2K0Q5o0Q4k4hLonm6UsH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47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5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resurrection and the life. Jesus conquered death, and He promises all who trust Him eternal life in heaven with Him one day.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57898" y="6203100"/>
            <a:ext cx="593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Death is a result of sin.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71173" y="6203100"/>
            <a:ext cx="582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5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came to conquer sin and death.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resurrection and the life.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3.5  I Am the Resurrection and the Life</a:t>
            </a:r>
            <a:endParaRPr/>
          </a:p>
        </p:txBody>
      </p:sp>
      <p:sp>
        <p:nvSpPr>
          <p:cNvPr id="124" name="Google Shape;124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"/>
          <p:cNvSpPr txBox="1"/>
          <p:nvPr/>
        </p:nvSpPr>
        <p:spPr>
          <a:xfrm>
            <a:off x="721825" y="1374076"/>
            <a:ext cx="10565100" cy="28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11:25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Jesus said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her, “I am the resurrection and the life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H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who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believes 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Me, though he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may die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shall live.”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you feel knowing that Jesus is the resurrection and the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believing that Jesus offers us eternal life help your doubts and fears of death?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Who can you encourage this week by sharing the promise that Jesus is the resurrection and the life?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resurrection and the life. He conquered death forever when He rose from the dead.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If we trust in Jesus as Savior, we, too, are promised victory over death and eternal life with Him forever </a:t>
            </a:r>
            <a:br>
              <a:rPr lang="en-US" sz="3600"/>
            </a:br>
            <a:r>
              <a:rPr lang="en-US" sz="3600"/>
              <a:t>in heaven.</a:t>
            </a:r>
            <a:r>
              <a:rPr b="1" lang="en-US"/>
              <a:t>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3.5  I Am the Resurrection and the Life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