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jJ/G6ZpCDHJ73ogC7GZElRUBSG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70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Door of the sheep. He is the only way we can enter into a right relationship with God.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knows His sheep.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578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cannot enter the fold on our own.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safe from the punishment of sin.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3.3  I Am the Door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60793"/>
            <a:ext cx="10565100" cy="258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10:7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said Jesus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them again, “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assuredly, I say to you, I am the door of the sheep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.” 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did Jesus make it possible for you to enter into a relationship with God?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Jesus offer all of us?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Door, the only way, into a relationship with God?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3.3  I Am the Door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Everyone is born a sinner and an enemy of God. There is nothing we can do on our own to be right with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earth, lived a perfect life, and died to take the punishment for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Door, the only way we can enter into a right relationship with God.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