
<file path=[Content_Types].xml><?xml version="1.0" encoding="utf-8"?>
<Types xmlns="http://schemas.openxmlformats.org/package/2006/content-types">
  <Default ContentType="image/jpeg" Extension="jpg"/>
  <Default ContentType="application/xml" Extension="xml"/>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 uri="GoogleSlidesCustomDataVersion2">
      <go:slidesCustomData xmlns:go="http://customooxmlschemas.google.com/" r:id="rId16" roundtripDataSignature="AMtx7mhR8PX8LwMNiwmzfi5LUIwRhY/PO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6" Type="http://customschemas.google.com/relationships/presentationmetadata" Target="meta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52" name="Google Shape;152;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8" name="Google Shape;88;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6" name="Google Shape;96;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4" name="Google Shape;104;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2" name="Google Shape;112;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0" name="Google Shape;120;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8" name="Google Shape;128;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36" name="Google Shape;136;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44" name="Google Shape;144;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12"/>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12"/>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 name="Google Shape;15;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 name="Google Shape;16;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21"/>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2"/>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22"/>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1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14"/>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4"/>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1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15"/>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15"/>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 name="Google Shape;34;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16"/>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16"/>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16"/>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16"/>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16"/>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1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1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19"/>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19"/>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20"/>
          <p:cNvSpPr/>
          <p:nvPr>
            <p:ph idx="2" type="pic"/>
          </p:nvPr>
        </p:nvSpPr>
        <p:spPr>
          <a:xfrm>
            <a:off x="5183188" y="987425"/>
            <a:ext cx="6172200" cy="4873625"/>
          </a:xfrm>
          <a:prstGeom prst="rect">
            <a:avLst/>
          </a:prstGeom>
          <a:noFill/>
          <a:ln>
            <a:noFill/>
          </a:ln>
        </p:spPr>
      </p:sp>
      <p:sp>
        <p:nvSpPr>
          <p:cNvPr id="64" name="Google Shape;64;p20"/>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1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pic>
        <p:nvPicPr>
          <p:cNvPr id="84" name="Google Shape;84;p1"/>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85" name="Google Shape;85;p1"/>
          <p:cNvSpPr txBox="1"/>
          <p:nvPr/>
        </p:nvSpPr>
        <p:spPr>
          <a:xfrm>
            <a:off x="8612649" y="6203100"/>
            <a:ext cx="30474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Calibri"/>
                <a:ea typeface="Calibri"/>
                <a:cs typeface="Calibri"/>
                <a:sym typeface="Calibri"/>
              </a:rPr>
              <a:t>© 2018 Awana® Clubs International. NKJV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pic>
        <p:nvPicPr>
          <p:cNvPr id="154" name="Google Shape;154;p10"/>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55" name="Google Shape;155;p10"/>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i="0" lang="en-US" sz="3200" u="none" cap="none" strike="noStrike">
                <a:solidFill>
                  <a:schemeClr val="dk1"/>
                </a:solidFill>
                <a:latin typeface="Calibri"/>
                <a:ea typeface="Calibri"/>
                <a:cs typeface="Calibri"/>
                <a:sym typeface="Calibri"/>
              </a:rPr>
              <a:t>1.1  God is Our Savior</a:t>
            </a:r>
            <a:endParaRPr b="1" i="0" sz="1400" u="none" cap="none" strike="noStrike">
              <a:solidFill>
                <a:srgbClr val="000000"/>
              </a:solidFill>
              <a:latin typeface="Arial"/>
              <a:ea typeface="Arial"/>
              <a:cs typeface="Arial"/>
              <a:sym typeface="Arial"/>
            </a:endParaRPr>
          </a:p>
        </p:txBody>
      </p:sp>
      <p:sp>
        <p:nvSpPr>
          <p:cNvPr id="156" name="Google Shape;156;p10"/>
          <p:cNvSpPr txBox="1"/>
          <p:nvPr/>
        </p:nvSpPr>
        <p:spPr>
          <a:xfrm>
            <a:off x="723364" y="1360463"/>
            <a:ext cx="10745400" cy="4320300"/>
          </a:xfrm>
          <a:prstGeom prst="rect">
            <a:avLst/>
          </a:prstGeom>
          <a:noFill/>
          <a:ln>
            <a:noFill/>
          </a:ln>
        </p:spPr>
        <p:txBody>
          <a:bodyPr anchorCtr="0" anchor="t" bIns="45700" lIns="91425" spcFirstLastPara="1" rIns="91425" wrap="square" tIns="45700">
            <a:normAutofit/>
          </a:bodyPr>
          <a:lstStyle/>
          <a:p>
            <a:pPr indent="-228600" lvl="0" marL="228600" marR="0" rtl="0" algn="l">
              <a:lnSpc>
                <a:spcPct val="90000"/>
              </a:lnSpc>
              <a:spcBef>
                <a:spcPts val="0"/>
              </a:spcBef>
              <a:spcAft>
                <a:spcPts val="0"/>
              </a:spcAft>
              <a:buClr>
                <a:schemeClr val="dk1"/>
              </a:buClr>
              <a:buSzPts val="3200"/>
              <a:buFont typeface="Arial"/>
              <a:buChar char="•"/>
            </a:pPr>
            <a:r>
              <a:rPr b="0" i="0" lang="en-US" sz="3200" u="none" cap="none" strike="noStrike">
                <a:solidFill>
                  <a:schemeClr val="dk1"/>
                </a:solidFill>
                <a:latin typeface="Calibri"/>
                <a:ea typeface="Calibri"/>
                <a:cs typeface="Calibri"/>
                <a:sym typeface="Calibri"/>
              </a:rPr>
              <a:t>CUSTOMIZABLE SLIDE</a:t>
            </a:r>
            <a:endParaRPr b="0" i="0" sz="1400" u="none" cap="none" strike="noStrike">
              <a:solidFill>
                <a:srgbClr val="000000"/>
              </a:solidFill>
              <a:latin typeface="Arial"/>
              <a:ea typeface="Arial"/>
              <a:cs typeface="Arial"/>
              <a:sym typeface="Arial"/>
            </a:endParaRPr>
          </a:p>
        </p:txBody>
      </p:sp>
      <p:sp>
        <p:nvSpPr>
          <p:cNvPr id="157" name="Google Shape;157;p10"/>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pic>
        <p:nvPicPr>
          <p:cNvPr id="90" name="Google Shape;90;p2"/>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1" name="Google Shape;91;p2"/>
          <p:cNvSpPr txBox="1"/>
          <p:nvPr>
            <p:ph idx="1" type="body"/>
          </p:nvPr>
        </p:nvSpPr>
        <p:spPr>
          <a:xfrm>
            <a:off x="721814" y="1476472"/>
            <a:ext cx="107763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Lesson Summary</a:t>
            </a:r>
            <a:endParaRPr sz="3600"/>
          </a:p>
          <a:p>
            <a:pPr indent="0" lvl="0" marL="0" rtl="0" algn="l">
              <a:lnSpc>
                <a:spcPct val="90000"/>
              </a:lnSpc>
              <a:spcBef>
                <a:spcPts val="1000"/>
              </a:spcBef>
              <a:spcAft>
                <a:spcPts val="0"/>
              </a:spcAft>
              <a:buClr>
                <a:schemeClr val="dk1"/>
              </a:buClr>
              <a:buSzPts val="3600"/>
              <a:buNone/>
            </a:pPr>
            <a:r>
              <a:rPr lang="en-US" sz="3600"/>
              <a:t>Even though we were sinners who deserved eternal death, God loved us and made a way for us to be right with Him. If we accept His offer of salvation, our sins are forgiven and we have a new life in Him. </a:t>
            </a:r>
            <a:endParaRPr/>
          </a:p>
        </p:txBody>
      </p:sp>
      <p:sp>
        <p:nvSpPr>
          <p:cNvPr id="92" name="Google Shape;92;p2"/>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1.1  God is Our Savior</a:t>
            </a:r>
            <a:endParaRPr b="1"/>
          </a:p>
        </p:txBody>
      </p:sp>
      <p:sp>
        <p:nvSpPr>
          <p:cNvPr id="93" name="Google Shape;93;p2"/>
          <p:cNvSpPr txBox="1"/>
          <p:nvPr/>
        </p:nvSpPr>
        <p:spPr>
          <a:xfrm>
            <a:off x="10757900" y="6203100"/>
            <a:ext cx="5958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pic>
        <p:nvPicPr>
          <p:cNvPr id="98" name="Google Shape;98;p3"/>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9" name="Google Shape;99;p3"/>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1.1  God is Our Savior</a:t>
            </a:r>
            <a:endParaRPr b="1"/>
          </a:p>
        </p:txBody>
      </p:sp>
      <p:sp>
        <p:nvSpPr>
          <p:cNvPr id="100" name="Google Shape;100;p3"/>
          <p:cNvSpPr txBox="1"/>
          <p:nvPr>
            <p:ph idx="1" type="body"/>
          </p:nvPr>
        </p:nvSpPr>
        <p:spPr>
          <a:xfrm>
            <a:off x="721826" y="1371080"/>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We need a Savior. </a:t>
            </a:r>
            <a:endParaRPr/>
          </a:p>
        </p:txBody>
      </p:sp>
      <p:sp>
        <p:nvSpPr>
          <p:cNvPr id="101" name="Google Shape;101;p3"/>
          <p:cNvSpPr txBox="1"/>
          <p:nvPr/>
        </p:nvSpPr>
        <p:spPr>
          <a:xfrm>
            <a:off x="10744650"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pic>
        <p:nvPicPr>
          <p:cNvPr id="106" name="Google Shape;106;p4"/>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07" name="Google Shape;107;p4"/>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1.1  God is Our Savior</a:t>
            </a:r>
            <a:endParaRPr b="1"/>
          </a:p>
        </p:txBody>
      </p:sp>
      <p:sp>
        <p:nvSpPr>
          <p:cNvPr id="108" name="Google Shape;108;p4"/>
          <p:cNvSpPr txBox="1"/>
          <p:nvPr>
            <p:ph idx="1" type="body"/>
          </p:nvPr>
        </p:nvSpPr>
        <p:spPr>
          <a:xfrm>
            <a:off x="721826" y="1371080"/>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God loves us. </a:t>
            </a:r>
            <a:endParaRPr/>
          </a:p>
        </p:txBody>
      </p:sp>
      <p:sp>
        <p:nvSpPr>
          <p:cNvPr id="109" name="Google Shape;109;p4"/>
          <p:cNvSpPr txBox="1"/>
          <p:nvPr/>
        </p:nvSpPr>
        <p:spPr>
          <a:xfrm>
            <a:off x="10744650"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pic>
        <p:nvPicPr>
          <p:cNvPr id="114" name="Google Shape;114;p5"/>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15" name="Google Shape;115;p5"/>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1.1  God is Our Savior</a:t>
            </a:r>
            <a:endParaRPr b="1"/>
          </a:p>
        </p:txBody>
      </p:sp>
      <p:sp>
        <p:nvSpPr>
          <p:cNvPr id="116" name="Google Shape;116;p5"/>
          <p:cNvSpPr txBox="1"/>
          <p:nvPr>
            <p:ph idx="1" type="body"/>
          </p:nvPr>
        </p:nvSpPr>
        <p:spPr>
          <a:xfrm>
            <a:off x="721826" y="1357830"/>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God sent Jesus to take our punishment.</a:t>
            </a:r>
            <a:endParaRPr/>
          </a:p>
        </p:txBody>
      </p:sp>
      <p:sp>
        <p:nvSpPr>
          <p:cNvPr id="117" name="Google Shape;117;p5"/>
          <p:cNvSpPr txBox="1"/>
          <p:nvPr/>
        </p:nvSpPr>
        <p:spPr>
          <a:xfrm>
            <a:off x="10744650" y="6203100"/>
            <a:ext cx="6090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pic>
        <p:nvPicPr>
          <p:cNvPr id="122" name="Google Shape;122;p6"/>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23" name="Google Shape;123;p6"/>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i="0" lang="en-US" sz="3200" u="none" cap="none" strike="noStrike">
                <a:solidFill>
                  <a:schemeClr val="dk1"/>
                </a:solidFill>
                <a:latin typeface="Calibri"/>
                <a:ea typeface="Calibri"/>
                <a:cs typeface="Calibri"/>
                <a:sym typeface="Calibri"/>
              </a:rPr>
              <a:t>1.1  God is Our Savior</a:t>
            </a:r>
            <a:endParaRPr b="1" i="0" sz="1400" u="none" cap="none" strike="noStrike">
              <a:solidFill>
                <a:srgbClr val="000000"/>
              </a:solidFill>
              <a:latin typeface="Arial"/>
              <a:ea typeface="Arial"/>
              <a:cs typeface="Arial"/>
              <a:sym typeface="Arial"/>
            </a:endParaRPr>
          </a:p>
        </p:txBody>
      </p:sp>
      <p:sp>
        <p:nvSpPr>
          <p:cNvPr id="124" name="Google Shape;124;p6"/>
          <p:cNvSpPr txBox="1"/>
          <p:nvPr/>
        </p:nvSpPr>
        <p:spPr>
          <a:xfrm>
            <a:off x="721826" y="1357830"/>
            <a:ext cx="8001000" cy="3537600"/>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dk1"/>
              </a:buClr>
              <a:buSzPts val="3600"/>
              <a:buFont typeface="Arial"/>
              <a:buNone/>
            </a:pPr>
            <a:r>
              <a:rPr b="1" i="1" lang="en-US" sz="3600" u="none" cap="none" strike="noStrike">
                <a:solidFill>
                  <a:schemeClr val="dk1"/>
                </a:solidFill>
                <a:latin typeface="Calibri"/>
                <a:ea typeface="Calibri"/>
                <a:cs typeface="Calibri"/>
                <a:sym typeface="Calibri"/>
              </a:rPr>
              <a:t>Main Lesson Teaching</a:t>
            </a:r>
            <a:endParaRPr b="0" i="0" sz="1400" u="none" cap="none" strike="noStrike">
              <a:solidFill>
                <a:srgbClr val="000000"/>
              </a:solidFill>
              <a:latin typeface="Arial"/>
              <a:ea typeface="Arial"/>
              <a:cs typeface="Arial"/>
              <a:sym typeface="Arial"/>
            </a:endParaRPr>
          </a:p>
          <a:p>
            <a:pPr indent="-228600" lvl="0" marL="228600" marR="0" rtl="0" algn="l">
              <a:lnSpc>
                <a:spcPct val="90000"/>
              </a:lnSpc>
              <a:spcBef>
                <a:spcPts val="1000"/>
              </a:spcBef>
              <a:spcAft>
                <a:spcPts val="0"/>
              </a:spcAft>
              <a:buClr>
                <a:schemeClr val="dk1"/>
              </a:buClr>
              <a:buSzPts val="3600"/>
              <a:buFont typeface="Arial"/>
              <a:buChar char="•"/>
            </a:pPr>
            <a:r>
              <a:rPr b="0" i="0" lang="en-US" sz="3600" u="none" cap="none" strike="noStrike">
                <a:solidFill>
                  <a:schemeClr val="dk1"/>
                </a:solidFill>
                <a:latin typeface="Calibri"/>
                <a:ea typeface="Calibri"/>
                <a:cs typeface="Calibri"/>
                <a:sym typeface="Calibri"/>
              </a:rPr>
              <a:t>God is our Savior.</a:t>
            </a:r>
            <a:endParaRPr b="0" i="0" sz="1400" u="none" cap="none" strike="noStrike">
              <a:solidFill>
                <a:srgbClr val="000000"/>
              </a:solidFill>
              <a:latin typeface="Arial"/>
              <a:ea typeface="Arial"/>
              <a:cs typeface="Arial"/>
              <a:sym typeface="Arial"/>
            </a:endParaRPr>
          </a:p>
        </p:txBody>
      </p:sp>
      <p:sp>
        <p:nvSpPr>
          <p:cNvPr id="125" name="Google Shape;125;p6"/>
          <p:cNvSpPr txBox="1"/>
          <p:nvPr/>
        </p:nvSpPr>
        <p:spPr>
          <a:xfrm>
            <a:off x="10744650" y="6203100"/>
            <a:ext cx="6090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pic>
        <p:nvPicPr>
          <p:cNvPr id="130" name="Google Shape;130;p7"/>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1" name="Google Shape;131;p7"/>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i="0" lang="en-US" sz="3200" u="none" cap="none" strike="noStrike">
                <a:solidFill>
                  <a:schemeClr val="dk1"/>
                </a:solidFill>
                <a:latin typeface="Calibri"/>
                <a:ea typeface="Calibri"/>
                <a:cs typeface="Calibri"/>
                <a:sym typeface="Calibri"/>
              </a:rPr>
              <a:t>1.1  God is Our Savior</a:t>
            </a:r>
            <a:endParaRPr b="1" i="0" sz="1400" u="none" cap="none" strike="noStrike">
              <a:solidFill>
                <a:srgbClr val="000000"/>
              </a:solidFill>
              <a:latin typeface="Arial"/>
              <a:ea typeface="Arial"/>
              <a:cs typeface="Arial"/>
              <a:sym typeface="Arial"/>
            </a:endParaRPr>
          </a:p>
        </p:txBody>
      </p:sp>
      <p:sp>
        <p:nvSpPr>
          <p:cNvPr id="132" name="Google Shape;132;p7"/>
          <p:cNvSpPr txBox="1"/>
          <p:nvPr/>
        </p:nvSpPr>
        <p:spPr>
          <a:xfrm>
            <a:off x="721825" y="1394528"/>
            <a:ext cx="10565100" cy="4582800"/>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dk1"/>
              </a:buClr>
              <a:buSzPts val="3600"/>
              <a:buFont typeface="Arial"/>
              <a:buNone/>
            </a:pPr>
            <a:r>
              <a:rPr b="1" i="1" lang="en-US" sz="3600" u="none" cap="none" strike="noStrike">
                <a:solidFill>
                  <a:schemeClr val="dk1"/>
                </a:solidFill>
                <a:latin typeface="Calibri"/>
                <a:ea typeface="Calibri"/>
                <a:cs typeface="Calibri"/>
                <a:sym typeface="Calibri"/>
              </a:rPr>
              <a:t>Memorize</a:t>
            </a:r>
            <a:endParaRPr b="0" i="0" sz="28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3600"/>
              <a:buFont typeface="Arial"/>
              <a:buNone/>
            </a:pPr>
            <a:r>
              <a:rPr b="1" i="1" lang="en-US" sz="3600" u="none" cap="none" strike="noStrike">
                <a:solidFill>
                  <a:schemeClr val="dk1"/>
                </a:solidFill>
                <a:latin typeface="Calibri"/>
                <a:ea typeface="Calibri"/>
                <a:cs typeface="Calibri"/>
                <a:sym typeface="Calibri"/>
              </a:rPr>
              <a:t>Titus 3:4-5 </a:t>
            </a:r>
            <a:endParaRPr b="0" i="0" sz="36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3600"/>
              <a:buFont typeface="Arial"/>
              <a:buNone/>
            </a:pPr>
            <a:r>
              <a:rPr i="1" lang="en-US" sz="3600">
                <a:solidFill>
                  <a:schemeClr val="dk1"/>
                </a:solidFill>
                <a:latin typeface="Calibri"/>
                <a:ea typeface="Calibri"/>
                <a:cs typeface="Calibri"/>
                <a:sym typeface="Calibri"/>
              </a:rPr>
              <a:t>But when the kindness and the love of God our Savior toward man appeared, not by works of righteousness which we have done, but according to His mercy He saved us, through the washing of regeneration and renewing of the Holy Spirit.</a:t>
            </a:r>
            <a:endParaRPr b="0" i="0" sz="2800" u="none" cap="none" strike="noStrike">
              <a:solidFill>
                <a:schemeClr val="dk1"/>
              </a:solidFill>
              <a:latin typeface="Calibri"/>
              <a:ea typeface="Calibri"/>
              <a:cs typeface="Calibri"/>
              <a:sym typeface="Calibri"/>
            </a:endParaRPr>
          </a:p>
        </p:txBody>
      </p:sp>
      <p:sp>
        <p:nvSpPr>
          <p:cNvPr id="133" name="Google Shape;133;p7"/>
          <p:cNvSpPr txBox="1"/>
          <p:nvPr/>
        </p:nvSpPr>
        <p:spPr>
          <a:xfrm>
            <a:off x="10744650"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pic>
        <p:nvPicPr>
          <p:cNvPr id="138" name="Google Shape;138;p8"/>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9" name="Google Shape;139;p8"/>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i="0" lang="en-US" sz="3200" u="none" cap="none" strike="noStrike">
                <a:solidFill>
                  <a:schemeClr val="dk1"/>
                </a:solidFill>
                <a:latin typeface="Calibri"/>
                <a:ea typeface="Calibri"/>
                <a:cs typeface="Calibri"/>
                <a:sym typeface="Calibri"/>
              </a:rPr>
              <a:t>1.1  God is Our Savior</a:t>
            </a:r>
            <a:endParaRPr b="1" i="0" sz="1400" u="none" cap="none" strike="noStrike">
              <a:solidFill>
                <a:srgbClr val="000000"/>
              </a:solidFill>
              <a:latin typeface="Arial"/>
              <a:ea typeface="Arial"/>
              <a:cs typeface="Arial"/>
              <a:sym typeface="Arial"/>
            </a:endParaRPr>
          </a:p>
        </p:txBody>
      </p:sp>
      <p:sp>
        <p:nvSpPr>
          <p:cNvPr id="140" name="Google Shape;140;p8"/>
          <p:cNvSpPr txBox="1"/>
          <p:nvPr>
            <p:ph idx="1" type="body"/>
          </p:nvPr>
        </p:nvSpPr>
        <p:spPr>
          <a:xfrm>
            <a:off x="721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Application Questions</a:t>
            </a:r>
            <a:endParaRPr sz="3200"/>
          </a:p>
          <a:p>
            <a:pPr indent="-228600" lvl="0" marL="228600" rtl="0" algn="l">
              <a:lnSpc>
                <a:spcPct val="90000"/>
              </a:lnSpc>
              <a:spcBef>
                <a:spcPts val="1000"/>
              </a:spcBef>
              <a:spcAft>
                <a:spcPts val="0"/>
              </a:spcAft>
              <a:buClr>
                <a:schemeClr val="dk1"/>
              </a:buClr>
              <a:buSzPts val="3600"/>
              <a:buChar char="•"/>
            </a:pPr>
            <a:r>
              <a:rPr lang="en-US" sz="3600"/>
              <a:t>What has God done for you through Jesus Christ? </a:t>
            </a:r>
            <a:endParaRPr/>
          </a:p>
          <a:p>
            <a:pPr indent="-228600" lvl="0" marL="228600" rtl="0" algn="l">
              <a:lnSpc>
                <a:spcPct val="90000"/>
              </a:lnSpc>
              <a:spcBef>
                <a:spcPts val="1000"/>
              </a:spcBef>
              <a:spcAft>
                <a:spcPts val="0"/>
              </a:spcAft>
              <a:buClr>
                <a:schemeClr val="dk1"/>
              </a:buClr>
              <a:buSzPts val="3600"/>
              <a:buChar char="•"/>
            </a:pPr>
            <a:r>
              <a:rPr lang="en-US" sz="3600"/>
              <a:t>How does knowing God is your Savior encourage </a:t>
            </a:r>
            <a:br>
              <a:rPr lang="en-US" sz="3600"/>
            </a:br>
            <a:r>
              <a:rPr lang="en-US" sz="3600"/>
              <a:t>you today?</a:t>
            </a:r>
            <a:endParaRPr/>
          </a:p>
          <a:p>
            <a:pPr indent="-228600" lvl="0" marL="228600" rtl="0" algn="l">
              <a:lnSpc>
                <a:spcPct val="90000"/>
              </a:lnSpc>
              <a:spcBef>
                <a:spcPts val="1000"/>
              </a:spcBef>
              <a:spcAft>
                <a:spcPts val="0"/>
              </a:spcAft>
              <a:buClr>
                <a:schemeClr val="dk1"/>
              </a:buClr>
              <a:buSzPts val="3600"/>
              <a:buChar char="•"/>
            </a:pPr>
            <a:r>
              <a:rPr lang="en-US" sz="3600"/>
              <a:t>Who needs to hear the truth that God is our Savior? </a:t>
            </a:r>
            <a:endParaRPr/>
          </a:p>
        </p:txBody>
      </p:sp>
      <p:sp>
        <p:nvSpPr>
          <p:cNvPr id="141" name="Google Shape;141;p8"/>
          <p:cNvSpPr txBox="1"/>
          <p:nvPr/>
        </p:nvSpPr>
        <p:spPr>
          <a:xfrm>
            <a:off x="10744650"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pic>
        <p:nvPicPr>
          <p:cNvPr id="146" name="Google Shape;146;p9"/>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47" name="Google Shape;147;p9"/>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i="0" lang="en-US" sz="3200" u="none" cap="none" strike="noStrike">
                <a:solidFill>
                  <a:schemeClr val="dk1"/>
                </a:solidFill>
                <a:latin typeface="Calibri"/>
                <a:ea typeface="Calibri"/>
                <a:cs typeface="Calibri"/>
                <a:sym typeface="Calibri"/>
              </a:rPr>
              <a:t>1.1  God is Our Savior</a:t>
            </a:r>
            <a:endParaRPr b="1" i="0" sz="1400" u="none" cap="none" strike="noStrike">
              <a:solidFill>
                <a:srgbClr val="000000"/>
              </a:solidFill>
              <a:latin typeface="Arial"/>
              <a:ea typeface="Arial"/>
              <a:cs typeface="Arial"/>
              <a:sym typeface="Arial"/>
            </a:endParaRPr>
          </a:p>
        </p:txBody>
      </p:sp>
      <p:sp>
        <p:nvSpPr>
          <p:cNvPr id="148" name="Google Shape;148;p9"/>
          <p:cNvSpPr txBox="1"/>
          <p:nvPr>
            <p:ph idx="1" type="body"/>
          </p:nvPr>
        </p:nvSpPr>
        <p:spPr>
          <a:xfrm>
            <a:off x="721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Summing It Up</a:t>
            </a:r>
            <a:endParaRPr sz="3200"/>
          </a:p>
          <a:p>
            <a:pPr indent="-228600" lvl="0" marL="228600" rtl="0" algn="l">
              <a:lnSpc>
                <a:spcPct val="90000"/>
              </a:lnSpc>
              <a:spcBef>
                <a:spcPts val="1000"/>
              </a:spcBef>
              <a:spcAft>
                <a:spcPts val="0"/>
              </a:spcAft>
              <a:buClr>
                <a:schemeClr val="dk1"/>
              </a:buClr>
              <a:buSzPts val="3600"/>
              <a:buChar char="•"/>
            </a:pPr>
            <a:r>
              <a:rPr lang="en-US" sz="3600"/>
              <a:t>God loved us even when we were sinners. He made a way to save us. </a:t>
            </a:r>
            <a:endParaRPr sz="3600"/>
          </a:p>
          <a:p>
            <a:pPr indent="-228600" lvl="0" marL="228600" rtl="0" algn="l">
              <a:lnSpc>
                <a:spcPct val="90000"/>
              </a:lnSpc>
              <a:spcBef>
                <a:spcPts val="1000"/>
              </a:spcBef>
              <a:spcAft>
                <a:spcPts val="0"/>
              </a:spcAft>
              <a:buClr>
                <a:schemeClr val="dk1"/>
              </a:buClr>
              <a:buSzPts val="4000"/>
              <a:buChar char="•"/>
            </a:pPr>
            <a:r>
              <a:rPr lang="en-US" sz="3600"/>
              <a:t>When we accept God’s offer of salvation through Jesus’ death, our sins are forgiven, we are made new in Christ, and the Holy Spirit lives in us to help us make good choices.</a:t>
            </a:r>
            <a:r>
              <a:rPr lang="en-US" sz="4000"/>
              <a:t> </a:t>
            </a:r>
            <a:endParaRPr/>
          </a:p>
        </p:txBody>
      </p:sp>
      <p:sp>
        <p:nvSpPr>
          <p:cNvPr id="149" name="Google Shape;149;p9"/>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2018-07-11T19:32:05Z</dcterms:created>
  <dc:creator>Hannah Dormeier</dc:creator>
</cp:coreProperties>
</file>