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7Zja77AQ7sDG/nXi/37h4VfYZn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2954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02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Agents of obedience show their love for God when they obey quickly with a good attitude.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645175" y="1384355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have a relationship </a:t>
            </a:r>
            <a:br>
              <a:rPr lang="en-US" sz="3600"/>
            </a:br>
            <a:r>
              <a:rPr lang="en-US" sz="3600"/>
              <a:t>with God. </a:t>
            </a:r>
            <a:r>
              <a:rPr lang="en-US" sz="4400"/>
              <a:t>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keep God’s commands.</a:t>
            </a:r>
            <a:r>
              <a:rPr b="1" lang="en-US"/>
              <a:t> </a:t>
            </a:r>
            <a:r>
              <a:rPr lang="en-US" sz="3600"/>
              <a:t>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have a humble attitude.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578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obedience display their love to God. 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31373" y="6203100"/>
            <a:ext cx="622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4.4  Agents of Obedience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400618"/>
            <a:ext cx="10565100" cy="4582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John 14:15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“If you love Me, keep My commandments.” 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sometimes hard to obey?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Why is it hard to have a right attitude when we obey?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God’s Word and prayer help you with your attitude toward those in authority?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be an agent of obedience in your home? school?</a:t>
            </a:r>
            <a:r>
              <a:rPr b="1" lang="en-US"/>
              <a:t> </a:t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4.4  Agents of Obedience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gave us rules to protect us, help us, and keep us safe. He placed in our lives authority figures we need to obey.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We display our love for God when we humbly obey God’s Word and those in authority over us.</a:t>
            </a:r>
            <a:endParaRPr sz="4400"/>
          </a:p>
        </p:txBody>
      </p:sp>
      <p:sp>
        <p:nvSpPr>
          <p:cNvPr id="149" name="Google Shape;149;p9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