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5" roundtripDataSignature="AMtx7mihGLVCtmmQXOzcPhBFExIBKZ1Bo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customschemas.google.com/relationships/presentationmetadata" Target="metadata"/><Relationship Id="rId14" Type="http://schemas.openxmlformats.org/officeDocument/2006/relationships/slide" Target="slides/slide9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f8236e1be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8" name="Google Shape;88;g3f8236e1bee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f8236e1bee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4" name="Google Shape;104;g3f8236e1bee_0_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2" name="Google Shape;112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0" name="Google Shape;120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8" name="Google Shape;128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6" name="Google Shape;136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4" name="Google Shape;144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0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0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9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0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0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2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2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3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3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4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4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4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4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4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7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7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8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8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49" y="6203100"/>
            <a:ext cx="29412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NKJV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g3f8236e1bee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g3f8236e1bee_0_0"/>
          <p:cNvSpPr txBox="1"/>
          <p:nvPr>
            <p:ph type="title"/>
          </p:nvPr>
        </p:nvSpPr>
        <p:spPr>
          <a:xfrm>
            <a:off x="721815" y="589610"/>
            <a:ext cx="73692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1.5  God is Our Peace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g3f8236e1bee_0_0"/>
          <p:cNvSpPr txBox="1"/>
          <p:nvPr>
            <p:ph idx="1" type="body"/>
          </p:nvPr>
        </p:nvSpPr>
        <p:spPr>
          <a:xfrm>
            <a:off x="721825" y="1371075"/>
            <a:ext cx="103941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3600"/>
              <a:t>God is our peace. In a chaotic world of uncertainties and struggles, we can experience a peace that is beyond understanding through Jesus Christ.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</p:txBody>
      </p:sp>
      <p:sp>
        <p:nvSpPr>
          <p:cNvPr id="93" name="Google Shape;93;g3f8236e1bee_0_0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1.5  God is Our Peace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6" y="137108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need peace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</p:txBody>
      </p:sp>
      <p:sp>
        <p:nvSpPr>
          <p:cNvPr id="101" name="Google Shape;101;p3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g3f8236e1bee_0_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g3f8236e1bee_0_7"/>
          <p:cNvSpPr txBox="1"/>
          <p:nvPr>
            <p:ph type="title"/>
          </p:nvPr>
        </p:nvSpPr>
        <p:spPr>
          <a:xfrm>
            <a:off x="721815" y="589610"/>
            <a:ext cx="73692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1.5  God is Our Peace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g3f8236e1bee_0_7"/>
          <p:cNvSpPr txBox="1"/>
          <p:nvPr>
            <p:ph idx="1" type="body"/>
          </p:nvPr>
        </p:nvSpPr>
        <p:spPr>
          <a:xfrm>
            <a:off x="721826" y="137108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only have peace with God through Jesus Christ</a:t>
            </a:r>
            <a:endParaRPr/>
          </a:p>
        </p:txBody>
      </p:sp>
      <p:sp>
        <p:nvSpPr>
          <p:cNvPr id="109" name="Google Shape;109;g3f8236e1bee_0_7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1.5  God is Our Peace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4"/>
          <p:cNvSpPr txBox="1"/>
          <p:nvPr>
            <p:ph idx="1" type="body"/>
          </p:nvPr>
        </p:nvSpPr>
        <p:spPr>
          <a:xfrm>
            <a:off x="721826" y="1371080"/>
            <a:ext cx="80010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experience peace even in trials.</a:t>
            </a:r>
            <a:endParaRPr/>
          </a:p>
        </p:txBody>
      </p:sp>
      <p:sp>
        <p:nvSpPr>
          <p:cNvPr id="117" name="Google Shape;117;p4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1.5  God is Our Peace</a:t>
            </a:r>
            <a:endParaRPr b="1"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5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5"/>
          <p:cNvSpPr txBox="1"/>
          <p:nvPr/>
        </p:nvSpPr>
        <p:spPr>
          <a:xfrm>
            <a:off x="721815" y="1391581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John 16:33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These things I have spoken </a:t>
            </a: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you, that in Me you may have peace.  In the world you will have tribulation; but be of good cheer, I have overcome the world. 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1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6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1.5  God is Our Peace</a:t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2" name="Google Shape;132;p6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What does God’s peace look like in a kid your age?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you experience God’s peace?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In what situation in your life do you need to rely on </a:t>
            </a:r>
            <a:br>
              <a:rPr lang="en-US" sz="3600"/>
            </a:br>
            <a:r>
              <a:rPr lang="en-US" sz="3600"/>
              <a:t>God’s peace?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33" name="Google Shape;133;p6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7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1.5  God is Our Peace</a:t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7"/>
          <p:cNvSpPr txBox="1"/>
          <p:nvPr>
            <p:ph idx="1" type="body"/>
          </p:nvPr>
        </p:nvSpPr>
        <p:spPr>
          <a:xfrm>
            <a:off x="721815" y="1331531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will face trials and difficult circumstances, but we can rejoice, knowing that Jesus had victory over sin, death, and the struggles of the world.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can experience God’s peace in difficult times when we are thankful and trust that God is always in control. </a:t>
            </a:r>
            <a:endParaRPr/>
          </a:p>
        </p:txBody>
      </p:sp>
      <p:sp>
        <p:nvSpPr>
          <p:cNvPr id="141" name="Google Shape;141;p7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1.5  God is Our Peace</a:t>
            </a:r>
            <a:endParaRPr b="1" i="0" sz="3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8"/>
          <p:cNvSpPr txBox="1"/>
          <p:nvPr/>
        </p:nvSpPr>
        <p:spPr>
          <a:xfrm>
            <a:off x="723364" y="1373703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9" name="Google Shape;149;p8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