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hl7eEmyglOtU76fsiEOL3cPt1/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2.3  The Bible Lights Our Path</a:t>
            </a:r>
            <a:endParaRPr b="1" i="0" sz="3200" u="none" cap="none" strike="noStrike">
              <a:solidFill>
                <a:schemeClr val="dk1"/>
              </a:solidFill>
              <a:latin typeface="Calibri"/>
              <a:ea typeface="Calibri"/>
              <a:cs typeface="Calibri"/>
              <a:sym typeface="Calibri"/>
            </a:endParaRPr>
          </a:p>
        </p:txBody>
      </p:sp>
      <p:sp>
        <p:nvSpPr>
          <p:cNvPr id="156" name="Google Shape;156;p10"/>
          <p:cNvSpPr txBox="1"/>
          <p:nvPr/>
        </p:nvSpPr>
        <p:spPr>
          <a:xfrm>
            <a:off x="723364" y="13471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52385"/>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 gave us the Holy Spirit to guide us in truth and help us understand the Bible.</a:t>
            </a:r>
            <a:r>
              <a:rPr b="1" lang="en-US"/>
              <a:t> </a:t>
            </a:r>
            <a:endParaRPr/>
          </a:p>
          <a:p>
            <a:pPr indent="0" lvl="0" marL="0" rtl="0" algn="l">
              <a:lnSpc>
                <a:spcPct val="90000"/>
              </a:lnSpc>
              <a:spcBef>
                <a:spcPts val="1000"/>
              </a:spcBef>
              <a:spcAft>
                <a:spcPts val="0"/>
              </a:spcAft>
              <a:buClr>
                <a:schemeClr val="dk1"/>
              </a:buClr>
              <a:buSzPts val="2800"/>
              <a:buNone/>
            </a:pPr>
            <a:r>
              <a:rPr lang="en-US"/>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93" name="Google Shape;93;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00" name="Google Shape;100;p3"/>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gave the Holy Spirit to believers.</a:t>
            </a:r>
            <a:endParaRPr/>
          </a:p>
        </p:txBody>
      </p:sp>
      <p:sp>
        <p:nvSpPr>
          <p:cNvPr id="101" name="Google Shape;101;p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Holy Spirit illuminates Scripture.</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4891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can understand the truths of Scripture.</a:t>
            </a:r>
            <a:endParaRPr/>
          </a:p>
        </p:txBody>
      </p:sp>
      <p:sp>
        <p:nvSpPr>
          <p:cNvPr id="117" name="Google Shape;117;p5"/>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24" name="Google Shape;124;p6"/>
          <p:cNvSpPr txBox="1"/>
          <p:nvPr>
            <p:ph idx="1" type="body"/>
          </p:nvPr>
        </p:nvSpPr>
        <p:spPr>
          <a:xfrm>
            <a:off x="721825" y="1371080"/>
            <a:ext cx="8245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will desire the read God’s Word. </a:t>
            </a:r>
            <a:endParaRPr/>
          </a:p>
        </p:txBody>
      </p:sp>
      <p:sp>
        <p:nvSpPr>
          <p:cNvPr id="125" name="Google Shape;125;p6"/>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2.3  The Bible Lights Our Path</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John 14:26 </a:t>
            </a:r>
            <a:endParaRPr/>
          </a:p>
          <a:p>
            <a:pPr indent="0" lvl="0" marL="0" rtl="0" algn="l">
              <a:lnSpc>
                <a:spcPct val="90000"/>
              </a:lnSpc>
              <a:spcBef>
                <a:spcPts val="1000"/>
              </a:spcBef>
              <a:spcAft>
                <a:spcPts val="0"/>
              </a:spcAft>
              <a:buClr>
                <a:schemeClr val="dk1"/>
              </a:buClr>
              <a:buSzPts val="3600"/>
              <a:buNone/>
            </a:pPr>
            <a:r>
              <a:rPr i="1" lang="en-US" sz="3600"/>
              <a:t>But the Helper, the Holy Spirit, whom the Father will send in My name, He will teach you all things, and bring to your </a:t>
            </a:r>
            <a:r>
              <a:rPr i="1" lang="en-US" sz="3600"/>
              <a:t>remembrance</a:t>
            </a:r>
            <a:r>
              <a:rPr i="1" lang="en-US" sz="3600"/>
              <a:t> all things that I said to you.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2.3  The Bible Lights Our Path</a:t>
            </a:r>
            <a:endParaRPr b="1" i="0" sz="3200" u="none" cap="none" strike="noStrike">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Who helps us understand Scripture? </a:t>
            </a:r>
            <a:endParaRPr/>
          </a:p>
          <a:p>
            <a:pPr indent="-228600" lvl="0" marL="228600" rtl="0" algn="l">
              <a:lnSpc>
                <a:spcPct val="90000"/>
              </a:lnSpc>
              <a:spcBef>
                <a:spcPts val="1000"/>
              </a:spcBef>
              <a:spcAft>
                <a:spcPts val="0"/>
              </a:spcAft>
              <a:buClr>
                <a:schemeClr val="dk1"/>
              </a:buClr>
              <a:buSzPts val="3600"/>
              <a:buChar char="•"/>
            </a:pPr>
            <a:r>
              <a:rPr lang="en-US" sz="3600"/>
              <a:t>Why do we need the Holy Spirit to help us when we read the Bible? </a:t>
            </a:r>
            <a:endParaRPr/>
          </a:p>
          <a:p>
            <a:pPr indent="-228600" lvl="0" marL="228600" rtl="0" algn="l">
              <a:lnSpc>
                <a:spcPct val="90000"/>
              </a:lnSpc>
              <a:spcBef>
                <a:spcPts val="1000"/>
              </a:spcBef>
              <a:spcAft>
                <a:spcPts val="0"/>
              </a:spcAft>
              <a:buClr>
                <a:schemeClr val="dk1"/>
              </a:buClr>
              <a:buSzPts val="3600"/>
              <a:buChar char="•"/>
            </a:pPr>
            <a:r>
              <a:rPr lang="en-US" sz="3600"/>
              <a:t>How can you allow the Holy Spirit to help you understand God’s Word this week?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2.3  The Bible Lights Our Path</a:t>
            </a:r>
            <a:endParaRPr b="1" i="0" sz="3200" u="none" cap="none" strike="noStrike">
              <a:solidFill>
                <a:schemeClr val="dk1"/>
              </a:solidFill>
              <a:latin typeface="Calibri"/>
              <a:ea typeface="Calibri"/>
              <a:cs typeface="Calibri"/>
              <a:sym typeface="Calibri"/>
            </a:endParaRPr>
          </a:p>
        </p:txBody>
      </p:sp>
      <p:sp>
        <p:nvSpPr>
          <p:cNvPr id="148" name="Google Shape;148;p9"/>
          <p:cNvSpPr txBox="1"/>
          <p:nvPr>
            <p:ph idx="1" type="body"/>
          </p:nvPr>
        </p:nvSpPr>
        <p:spPr>
          <a:xfrm>
            <a:off x="780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 gave us the Holy Spirit to help us understand who God is and how He wants us to live. </a:t>
            </a:r>
            <a:endParaRPr/>
          </a:p>
          <a:p>
            <a:pPr indent="-228600" lvl="0" marL="228600" rtl="0" algn="l">
              <a:lnSpc>
                <a:spcPct val="90000"/>
              </a:lnSpc>
              <a:spcBef>
                <a:spcPts val="1000"/>
              </a:spcBef>
              <a:spcAft>
                <a:spcPts val="0"/>
              </a:spcAft>
              <a:buClr>
                <a:schemeClr val="dk1"/>
              </a:buClr>
              <a:buSzPts val="3600"/>
              <a:buChar char="•"/>
            </a:pPr>
            <a:r>
              <a:rPr lang="en-US" sz="3600"/>
              <a:t>When we read God’s Word, we can ask the Holy Spirit to help shine His light on what we are reading so that we understand who God is and how God wants us </a:t>
            </a:r>
            <a:br>
              <a:rPr lang="en-US" sz="3600"/>
            </a:br>
            <a:r>
              <a:rPr lang="en-US" sz="3600"/>
              <a:t>to live.</a:t>
            </a:r>
            <a:r>
              <a:rPr b="1" lang="en-US"/>
              <a:t> </a:t>
            </a:r>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