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9" roundtripDataSignature="AMtx7mhvIik5Y5XZ1VDsZrZ1j27M+HiM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57" name="Google Shape;157;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5" name="Google Shape;165;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3" name="Google Shape;9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 name="Google Shape;10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9" name="Google Shape;10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7" name="Google Shape;11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3" name="Google Shape;13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1" name="Google Shape;14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9" name="Google Shape;14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0" name="Google Shape;3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3"/>
          <p:cNvSpPr/>
          <p:nvPr>
            <p:ph idx="2" type="pic"/>
          </p:nvPr>
        </p:nvSpPr>
        <p:spPr>
          <a:xfrm>
            <a:off x="5183188" y="987425"/>
            <a:ext cx="6172200" cy="4873625"/>
          </a:xfrm>
          <a:prstGeom prst="rect">
            <a:avLst/>
          </a:prstGeom>
          <a:noFill/>
          <a:ln>
            <a:noFill/>
          </a:ln>
        </p:spPr>
      </p:sp>
      <p:sp>
        <p:nvSpPr>
          <p:cNvPr id="68" name="Google Shape;68;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9" name="Google Shape;89;p1"/>
          <p:cNvSpPr txBox="1"/>
          <p:nvPr/>
        </p:nvSpPr>
        <p:spPr>
          <a:xfrm>
            <a:off x="8612649"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pic>
        <p:nvPicPr>
          <p:cNvPr id="159" name="Google Shape;159;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0" name="Google Shape;160;p10"/>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61" name="Google Shape;161;p10"/>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62" name="Google Shape;162;p10"/>
          <p:cNvSpPr txBox="1"/>
          <p:nvPr/>
        </p:nvSpPr>
        <p:spPr>
          <a:xfrm>
            <a:off x="721824" y="1400593"/>
            <a:ext cx="10565100" cy="4582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6:35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8:12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10:7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10:14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11:25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14:6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0" lang="en-US" sz="2800" u="none" cap="none" strike="noStrike">
                <a:solidFill>
                  <a:schemeClr val="dk1"/>
                </a:solidFill>
                <a:latin typeface="Calibri"/>
                <a:ea typeface="Calibri"/>
                <a:cs typeface="Calibri"/>
                <a:sym typeface="Calibri"/>
              </a:rPr>
              <a:t>John 15:5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2800"/>
              <a:buFont typeface="Arial"/>
              <a:buNone/>
            </a:pPr>
            <a:r>
              <a:rPr b="0" i="1" lang="en-US" sz="2800" u="none" cap="none" strike="noStrike">
                <a:solidFill>
                  <a:schemeClr val="dk1"/>
                </a:solidFill>
                <a:latin typeface="Calibri"/>
                <a:ea typeface="Calibri"/>
                <a:cs typeface="Calibri"/>
                <a:sym typeface="Calibri"/>
              </a:rPr>
              <a:t> </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a:p>
            <a:pPr indent="0" lvl="0" marL="0" marR="0" rtl="0" algn="l">
              <a:lnSpc>
                <a:spcPct val="100000"/>
              </a:lnSpc>
              <a:spcBef>
                <a:spcPts val="1000"/>
              </a:spcBef>
              <a:spcAft>
                <a:spcPts val="0"/>
              </a:spcAft>
              <a:buClr>
                <a:schemeClr val="dk1"/>
              </a:buClr>
              <a:buSzPts val="3600"/>
              <a:buFont typeface="Arial"/>
              <a:buNone/>
            </a:pPr>
            <a:r>
              <a:rPr b="0" i="1" lang="en-US" sz="3600" u="none" cap="none" strike="noStrike">
                <a:solidFill>
                  <a:schemeClr val="dk1"/>
                </a:solidFill>
                <a:latin typeface="Calibri"/>
                <a:ea typeface="Calibri"/>
                <a:cs typeface="Calibri"/>
                <a:sym typeface="Calibri"/>
              </a:rPr>
              <a:t> </a:t>
            </a:r>
            <a:endParaRPr b="0" i="0" sz="3600" u="none" cap="none" strike="noStrike">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pic>
        <p:nvPicPr>
          <p:cNvPr id="167" name="Google Shape;167;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8" name="Google Shape;168;p11"/>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3.8  I Am … Review</a:t>
            </a:r>
            <a:endParaRPr b="0" i="0" sz="1400" u="none" cap="none" strike="noStrike">
              <a:solidFill>
                <a:srgbClr val="000000"/>
              </a:solidFill>
              <a:latin typeface="Arial"/>
              <a:ea typeface="Arial"/>
              <a:cs typeface="Arial"/>
              <a:sym typeface="Arial"/>
            </a:endParaRPr>
          </a:p>
        </p:txBody>
      </p:sp>
      <p:sp>
        <p:nvSpPr>
          <p:cNvPr id="169" name="Google Shape;169;p11"/>
          <p:cNvSpPr txBox="1"/>
          <p:nvPr>
            <p:ph idx="1" type="body"/>
          </p:nvPr>
        </p:nvSpPr>
        <p:spPr>
          <a:xfrm>
            <a:off x="721815" y="133160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2400"/>
              <a:buChar char="•"/>
            </a:pPr>
            <a:r>
              <a:rPr lang="en-US" sz="2400"/>
              <a:t>How is Jesus your Bread of Life? </a:t>
            </a:r>
            <a:endParaRPr/>
          </a:p>
          <a:p>
            <a:pPr indent="-228600" lvl="0" marL="228600" rtl="0" algn="l">
              <a:lnSpc>
                <a:spcPct val="90000"/>
              </a:lnSpc>
              <a:spcBef>
                <a:spcPts val="1000"/>
              </a:spcBef>
              <a:spcAft>
                <a:spcPts val="0"/>
              </a:spcAft>
              <a:buClr>
                <a:schemeClr val="dk1"/>
              </a:buClr>
              <a:buSzPts val="2400"/>
              <a:buChar char="•"/>
            </a:pPr>
            <a:r>
              <a:rPr lang="en-US" sz="2400"/>
              <a:t>How can you share with others that Jesus is the Light of the World? </a:t>
            </a:r>
            <a:endParaRPr/>
          </a:p>
          <a:p>
            <a:pPr indent="-228600" lvl="0" marL="228600" rtl="0" algn="l">
              <a:lnSpc>
                <a:spcPct val="90000"/>
              </a:lnSpc>
              <a:spcBef>
                <a:spcPts val="1000"/>
              </a:spcBef>
              <a:spcAft>
                <a:spcPts val="0"/>
              </a:spcAft>
              <a:buClr>
                <a:schemeClr val="dk1"/>
              </a:buClr>
              <a:buSzPts val="2400"/>
              <a:buChar char="•"/>
            </a:pPr>
            <a:r>
              <a:rPr lang="en-US" sz="2400"/>
              <a:t>How has Jesus been your Good Shepherd? </a:t>
            </a:r>
            <a:endParaRPr/>
          </a:p>
          <a:p>
            <a:pPr indent="-228600" lvl="0" marL="228600" rtl="0" algn="l">
              <a:lnSpc>
                <a:spcPct val="90000"/>
              </a:lnSpc>
              <a:spcBef>
                <a:spcPts val="1000"/>
              </a:spcBef>
              <a:spcAft>
                <a:spcPts val="0"/>
              </a:spcAft>
              <a:buClr>
                <a:schemeClr val="dk1"/>
              </a:buClr>
              <a:buSzPts val="2400"/>
              <a:buChar char="•"/>
            </a:pPr>
            <a:r>
              <a:rPr lang="en-US" sz="2400"/>
              <a:t>Who in your life needs to know that Jesus is the Door? </a:t>
            </a:r>
            <a:endParaRPr/>
          </a:p>
          <a:p>
            <a:pPr indent="-228600" lvl="0" marL="228600" rtl="0" algn="l">
              <a:lnSpc>
                <a:spcPct val="90000"/>
              </a:lnSpc>
              <a:spcBef>
                <a:spcPts val="1000"/>
              </a:spcBef>
              <a:spcAft>
                <a:spcPts val="0"/>
              </a:spcAft>
              <a:buClr>
                <a:schemeClr val="dk1"/>
              </a:buClr>
              <a:buSzPts val="2400"/>
              <a:buChar char="•"/>
            </a:pPr>
            <a:r>
              <a:rPr lang="en-US" sz="2400"/>
              <a:t>How does knowing that Jesus is the resurrection and the life encourage </a:t>
            </a:r>
            <a:br>
              <a:rPr lang="en-US" sz="2400"/>
            </a:br>
            <a:r>
              <a:rPr lang="en-US" sz="2400"/>
              <a:t>you today? </a:t>
            </a:r>
            <a:endParaRPr/>
          </a:p>
          <a:p>
            <a:pPr indent="-228600" lvl="0" marL="228600" rtl="0" algn="l">
              <a:lnSpc>
                <a:spcPct val="90000"/>
              </a:lnSpc>
              <a:spcBef>
                <a:spcPts val="1000"/>
              </a:spcBef>
              <a:spcAft>
                <a:spcPts val="0"/>
              </a:spcAft>
              <a:buClr>
                <a:schemeClr val="dk1"/>
              </a:buClr>
              <a:buSzPts val="2400"/>
              <a:buChar char="•"/>
            </a:pPr>
            <a:r>
              <a:rPr lang="en-US" sz="2400"/>
              <a:t>What verse could you share with someone who needs to know that Jesus </a:t>
            </a:r>
            <a:br>
              <a:rPr lang="en-US" sz="2400"/>
            </a:br>
            <a:r>
              <a:rPr lang="en-US" sz="2400"/>
              <a:t>is the only way to heaven? </a:t>
            </a:r>
            <a:endParaRPr/>
          </a:p>
          <a:p>
            <a:pPr indent="-228600" lvl="0" marL="228600" rtl="0" algn="l">
              <a:lnSpc>
                <a:spcPct val="90000"/>
              </a:lnSpc>
              <a:spcBef>
                <a:spcPts val="1000"/>
              </a:spcBef>
              <a:spcAft>
                <a:spcPts val="0"/>
              </a:spcAft>
              <a:buClr>
                <a:schemeClr val="dk1"/>
              </a:buClr>
              <a:buSzPts val="2400"/>
              <a:buChar char="•"/>
            </a:pPr>
            <a:r>
              <a:rPr lang="en-US" sz="2400"/>
              <a:t>What ways can you abide in Jesus Christ, the true Vine?</a:t>
            </a:r>
            <a:r>
              <a:rPr b="1" lang="en-US"/>
              <a:t>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70" name="Google Shape;170;p11"/>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pic>
        <p:nvPicPr>
          <p:cNvPr id="175" name="Google Shape;175;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6" name="Google Shape;176;p12"/>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3.8  I Am … Review</a:t>
            </a:r>
            <a:endParaRPr b="0" i="0" sz="1400" u="none" cap="none" strike="noStrike">
              <a:solidFill>
                <a:srgbClr val="000000"/>
              </a:solidFill>
              <a:latin typeface="Arial"/>
              <a:ea typeface="Arial"/>
              <a:cs typeface="Arial"/>
              <a:sym typeface="Arial"/>
            </a:endParaRPr>
          </a:p>
        </p:txBody>
      </p:sp>
      <p:sp>
        <p:nvSpPr>
          <p:cNvPr id="177" name="Google Shape;177;p12"/>
          <p:cNvSpPr txBox="1"/>
          <p:nvPr>
            <p:ph idx="1" type="body"/>
          </p:nvPr>
        </p:nvSpPr>
        <p:spPr>
          <a:xfrm>
            <a:off x="721825" y="1331599"/>
            <a:ext cx="10630500" cy="51486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2000"/>
              <a:buChar char="•"/>
            </a:pPr>
            <a:r>
              <a:rPr lang="en-US" sz="2000"/>
              <a:t>Jesus is the Bread of Life. When we trust Him as Savior, we have the promise that we will spend forever with Jesus in heaven, where we will never get hungry or thirsty. </a:t>
            </a:r>
            <a:endParaRPr/>
          </a:p>
          <a:p>
            <a:pPr indent="-228600" lvl="0" marL="228600" rtl="0" algn="l">
              <a:lnSpc>
                <a:spcPct val="90000"/>
              </a:lnSpc>
              <a:spcBef>
                <a:spcPts val="1000"/>
              </a:spcBef>
              <a:spcAft>
                <a:spcPts val="0"/>
              </a:spcAft>
              <a:buClr>
                <a:schemeClr val="dk1"/>
              </a:buClr>
              <a:buSzPts val="2000"/>
              <a:buChar char="•"/>
            </a:pPr>
            <a:r>
              <a:rPr lang="en-US" sz="2000"/>
              <a:t>Jesus, the Light of the World offers us eternal life. When we follow Him, His light dwells in us and changes our lives. </a:t>
            </a:r>
            <a:endParaRPr/>
          </a:p>
          <a:p>
            <a:pPr indent="-228600" lvl="0" marL="228600" rtl="0" algn="l">
              <a:lnSpc>
                <a:spcPct val="90000"/>
              </a:lnSpc>
              <a:spcBef>
                <a:spcPts val="1000"/>
              </a:spcBef>
              <a:spcAft>
                <a:spcPts val="0"/>
              </a:spcAft>
              <a:buClr>
                <a:schemeClr val="dk1"/>
              </a:buClr>
              <a:buSzPts val="2000"/>
              <a:buChar char="•"/>
            </a:pPr>
            <a:r>
              <a:rPr lang="en-US" sz="2000"/>
              <a:t>Jesus is the Door, the only way we can enter into a right relationship with God. </a:t>
            </a:r>
            <a:endParaRPr/>
          </a:p>
          <a:p>
            <a:pPr indent="-228600" lvl="0" marL="228600" rtl="0" algn="l">
              <a:lnSpc>
                <a:spcPct val="90000"/>
              </a:lnSpc>
              <a:spcBef>
                <a:spcPts val="1000"/>
              </a:spcBef>
              <a:spcAft>
                <a:spcPts val="0"/>
              </a:spcAft>
              <a:buClr>
                <a:schemeClr val="dk1"/>
              </a:buClr>
              <a:buSzPts val="2000"/>
              <a:buChar char="•"/>
            </a:pPr>
            <a:r>
              <a:rPr lang="en-US" sz="2000"/>
              <a:t>Jesus is the Good Shepherd who loves, leads, protects, cares for, and offers eternal life for those in His flock. </a:t>
            </a:r>
            <a:endParaRPr/>
          </a:p>
          <a:p>
            <a:pPr indent="-228600" lvl="0" marL="228600" rtl="0" algn="l">
              <a:lnSpc>
                <a:spcPct val="90000"/>
              </a:lnSpc>
              <a:spcBef>
                <a:spcPts val="1000"/>
              </a:spcBef>
              <a:spcAft>
                <a:spcPts val="0"/>
              </a:spcAft>
              <a:buClr>
                <a:schemeClr val="dk1"/>
              </a:buClr>
              <a:buSzPts val="2000"/>
              <a:buChar char="•"/>
            </a:pPr>
            <a:r>
              <a:rPr lang="en-US" sz="2000"/>
              <a:t>Jesus is the resurrection and the life. He promises victory over death and eternal life with Him forever in heaven. </a:t>
            </a:r>
            <a:endParaRPr/>
          </a:p>
          <a:p>
            <a:pPr indent="-228600" lvl="0" marL="228600" rtl="0" algn="l">
              <a:lnSpc>
                <a:spcPct val="90000"/>
              </a:lnSpc>
              <a:spcBef>
                <a:spcPts val="1000"/>
              </a:spcBef>
              <a:spcAft>
                <a:spcPts val="0"/>
              </a:spcAft>
              <a:buClr>
                <a:schemeClr val="dk1"/>
              </a:buClr>
              <a:buSzPts val="2000"/>
              <a:buChar char="•"/>
            </a:pPr>
            <a:r>
              <a:rPr lang="en-US" sz="2000"/>
              <a:t>Jesus is the only way to life forever with God in heaven. He is truth, and He gives us abundant life here on earth and promises of eternal life forever with Him in heaven. </a:t>
            </a:r>
            <a:endParaRPr/>
          </a:p>
          <a:p>
            <a:pPr indent="-228600" lvl="0" marL="228600" rtl="0" algn="l">
              <a:lnSpc>
                <a:spcPct val="90000"/>
              </a:lnSpc>
              <a:spcBef>
                <a:spcPts val="1000"/>
              </a:spcBef>
              <a:spcAft>
                <a:spcPts val="0"/>
              </a:spcAft>
              <a:buClr>
                <a:schemeClr val="dk1"/>
              </a:buClr>
              <a:buSzPts val="2000"/>
              <a:buChar char="•"/>
            </a:pPr>
            <a:r>
              <a:rPr lang="en-US" sz="2000"/>
              <a:t>Jesus is the Vine. When we abide in Him, we will bear fruit.</a:t>
            </a:r>
            <a:r>
              <a:rPr b="1" lang="en-US"/>
              <a:t> </a:t>
            </a:r>
            <a:endParaRPr/>
          </a:p>
        </p:txBody>
      </p:sp>
      <p:sp>
        <p:nvSpPr>
          <p:cNvPr id="178" name="Google Shape;178;p1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84" name="Google Shape;184;p13"/>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3.8  I Am … Review</a:t>
            </a:r>
            <a:endParaRPr b="1" i="0" sz="3200" u="none" cap="none" strike="noStrike">
              <a:solidFill>
                <a:schemeClr val="dk1"/>
              </a:solidFill>
              <a:latin typeface="Calibri"/>
              <a:ea typeface="Calibri"/>
              <a:cs typeface="Calibri"/>
              <a:sym typeface="Calibri"/>
            </a:endParaRPr>
          </a:p>
        </p:txBody>
      </p:sp>
      <p:sp>
        <p:nvSpPr>
          <p:cNvPr id="185" name="Google Shape;185;p13"/>
          <p:cNvSpPr txBox="1"/>
          <p:nvPr/>
        </p:nvSpPr>
        <p:spPr>
          <a:xfrm>
            <a:off x="723364" y="138697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86" name="Google Shape;186;p1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id="95" name="Google Shape;95;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6" name="Google Shape;96;p2"/>
          <p:cNvSpPr txBox="1"/>
          <p:nvPr>
            <p:ph idx="1" type="body"/>
          </p:nvPr>
        </p:nvSpPr>
        <p:spPr>
          <a:xfrm>
            <a:off x="721814" y="1376002"/>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Understanding these key truths about who Jesus is and what He came to do helps us understand His love for us and recognize our need to trust in Him. </a:t>
            </a:r>
            <a:endParaRPr/>
          </a:p>
        </p:txBody>
      </p:sp>
      <p:sp>
        <p:nvSpPr>
          <p:cNvPr id="97" name="Google Shape;97;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b="1" sz="3200">
              <a:latin typeface="Calibri"/>
              <a:ea typeface="Calibri"/>
              <a:cs typeface="Calibri"/>
              <a:sym typeface="Calibri"/>
            </a:endParaRPr>
          </a:p>
        </p:txBody>
      </p:sp>
      <p:sp>
        <p:nvSpPr>
          <p:cNvPr id="98" name="Google Shape;98;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pic>
        <p:nvPicPr>
          <p:cNvPr id="103" name="Google Shape;103;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4" name="Google Shape;104;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05" name="Google Shape;105;p3"/>
          <p:cNvSpPr txBox="1"/>
          <p:nvPr>
            <p:ph idx="1" type="body"/>
          </p:nvPr>
        </p:nvSpPr>
        <p:spPr>
          <a:xfrm>
            <a:off x="721825" y="1384355"/>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Bread of Life.</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6" name="Google Shape;106;p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pic>
        <p:nvPicPr>
          <p:cNvPr id="111" name="Google Shape;111;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2" name="Google Shape;112;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13" name="Google Shape;113;p4"/>
          <p:cNvSpPr txBox="1"/>
          <p:nvPr>
            <p:ph idx="1" type="body"/>
          </p:nvPr>
        </p:nvSpPr>
        <p:spPr>
          <a:xfrm>
            <a:off x="721826" y="1384355"/>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Light of the World. </a:t>
            </a:r>
            <a:endParaRPr/>
          </a:p>
          <a:p>
            <a:pPr indent="0" lvl="0" marL="0" rtl="0" algn="l">
              <a:lnSpc>
                <a:spcPct val="90000"/>
              </a:lnSpc>
              <a:spcBef>
                <a:spcPts val="1000"/>
              </a:spcBef>
              <a:spcAft>
                <a:spcPts val="0"/>
              </a:spcAft>
              <a:buClr>
                <a:schemeClr val="dk1"/>
              </a:buClr>
              <a:buSzPts val="4400"/>
              <a:buNone/>
            </a:pPr>
            <a:r>
              <a:t/>
            </a:r>
            <a:endParaRPr sz="4400"/>
          </a:p>
          <a:p>
            <a:pPr indent="0" lvl="0" marL="0" rtl="0" algn="l">
              <a:lnSpc>
                <a:spcPct val="90000"/>
              </a:lnSpc>
              <a:spcBef>
                <a:spcPts val="1000"/>
              </a:spcBef>
              <a:spcAft>
                <a:spcPts val="0"/>
              </a:spcAft>
              <a:buClr>
                <a:schemeClr val="dk1"/>
              </a:buClr>
              <a:buSzPts val="2800"/>
              <a:buNone/>
            </a:pPr>
            <a:r>
              <a:t/>
            </a:r>
            <a:endParaRPr/>
          </a:p>
        </p:txBody>
      </p:sp>
      <p:sp>
        <p:nvSpPr>
          <p:cNvPr id="114" name="Google Shape;114;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0" name="Google Shape;120;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21" name="Google Shape;121;p5"/>
          <p:cNvSpPr txBox="1"/>
          <p:nvPr>
            <p:ph idx="1" type="body"/>
          </p:nvPr>
        </p:nvSpPr>
        <p:spPr>
          <a:xfrm>
            <a:off x="721826" y="138435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Door.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22" name="Google Shape;122;p5"/>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8" name="Google Shape;128;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29" name="Google Shape;129;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Good Shepherd.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0" name="Google Shape;130;p6"/>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pic>
        <p:nvPicPr>
          <p:cNvPr id="135" name="Google Shape;135;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6" name="Google Shape;136;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37" name="Google Shape;137;p7"/>
          <p:cNvSpPr txBox="1"/>
          <p:nvPr>
            <p:ph idx="1" type="body"/>
          </p:nvPr>
        </p:nvSpPr>
        <p:spPr>
          <a:xfrm>
            <a:off x="658451"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resurrection and the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8" name="Google Shape;138;p7"/>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pic>
        <p:nvPicPr>
          <p:cNvPr id="143" name="Google Shape;143;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4" name="Google Shape;144;p8"/>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45" name="Google Shape;145;p8"/>
          <p:cNvSpPr txBox="1"/>
          <p:nvPr>
            <p:ph idx="1" type="body"/>
          </p:nvPr>
        </p:nvSpPr>
        <p:spPr>
          <a:xfrm>
            <a:off x="721826" y="13578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way, the truth, and the life.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6" name="Google Shape;146;p8"/>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pic>
        <p:nvPicPr>
          <p:cNvPr id="151" name="Google Shape;151;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2" name="Google Shape;152;p9"/>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3.8  I Am … Review</a:t>
            </a:r>
            <a:endParaRPr/>
          </a:p>
        </p:txBody>
      </p:sp>
      <p:sp>
        <p:nvSpPr>
          <p:cNvPr id="153" name="Google Shape;153;p9"/>
          <p:cNvSpPr txBox="1"/>
          <p:nvPr>
            <p:ph idx="1" type="body"/>
          </p:nvPr>
        </p:nvSpPr>
        <p:spPr>
          <a:xfrm>
            <a:off x="658451" y="139760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Jesus is the true Vine.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54" name="Google Shape;154;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