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iouVMJUjFi3bH2SZRmnR7w3LFoL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49" y="6203100"/>
            <a:ext cx="3047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NKJV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2.7  The Bible Is Helpful to Correct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668739" y="136045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10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43847"/>
            <a:ext cx="10776300" cy="40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God’s Word convicts us when we sin and shows us how we can correct our behavior to be more like Christ.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2.7  The Bible Is Helpful to Correct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744648" y="6203100"/>
            <a:ext cx="6066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2.7  The Bible Is Helpful to Correct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97630"/>
            <a:ext cx="92088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helps us understand our heart.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2.7  The Bible Is Helpful to Correct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080"/>
            <a:ext cx="85086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shows us when we sin.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2.7  The Bible Is Helpful to Correct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578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shows us how to change.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2.7  The Bible Is Helpful to Correct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1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Helps us become more like Jesus.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2.7  The Bible Is Helpful to Correct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25" y="1386979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Memorize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Hebrews 4:12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For the word of God is living and powerful, and sharper than any two-edged sword, piercing even to the division of soul and spirit, and of joints and marrow, and is a discerner of the thoughts and intents of the heart. 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</p:txBody>
      </p:sp>
      <p:sp>
        <p:nvSpPr>
          <p:cNvPr id="133" name="Google Shape;133;p7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2.7  The Bible Is Helpful to Correct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does it mean when you are corrected?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is an area of your life that you need to change?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God’s Word help correct that area of </a:t>
            </a:r>
            <a:br>
              <a:rPr lang="en-US" sz="3600"/>
            </a:br>
            <a:r>
              <a:rPr lang="en-US" sz="3600"/>
              <a:t>your life?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2.7  The Bible Is Helpful to Correct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is living and active. It reveals what is in our hearts.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Word will show us when we sin, and the Holy Spirit will use God’s Word to correct our behavior so that we can become more like Christ.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