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ilXlkbRHl5SJeYdM8pCcd8yaacr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3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5709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The Bible is flawless and without error. We can trust that the unchanging, true Word of God applies to our lives and situations.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1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truth.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perfect.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09" name="Google Shape;109;p4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30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have confidence in God’s Word.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2.4  The Bible Is True and Useful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Psalm 12:6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The words of the LORD are pure words, Like silver tried in a furnace of earth, Purified seven times.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25" name="Google Shape;125;p6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2.4  The Bible Is True and Useful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know God’s Word is true?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God’s Word is true change the way you feel about the Bible?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will you apply a promise in God’s Word to your life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2.4  The Bible Is True and Useful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true and without error. It is just as true today as it was the day it was written.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trust in God’s unchanging truths and apply it to every situation we face.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2.4  The Bible Is True and Useful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9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