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gSDOtxq3pjkPCbQxNaW18VifYaQ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2954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  Agents of Humility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8697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0"/>
          <p:cNvSpPr txBox="1"/>
          <p:nvPr/>
        </p:nvSpPr>
        <p:spPr>
          <a:xfrm>
            <a:off x="10744648" y="6203100"/>
            <a:ext cx="6066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8927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We are agents of humility when we follow Christ’s example and think of others’ needs before our own.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84355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humility know Jesus as their Savior.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8433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humility follow Jesus’ example.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humility point to God and others, not to self.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8435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humility choose to do what God wants.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4.2  Agents of Humility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7"/>
          <p:cNvSpPr txBox="1"/>
          <p:nvPr/>
        </p:nvSpPr>
        <p:spPr>
          <a:xfrm>
            <a:off x="721825" y="1374076"/>
            <a:ext cx="10565100" cy="29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Philippians 2:3</a:t>
            </a:r>
            <a:b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Let nothing be done through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selfish ambition or conceit, but in lowliness of mind and let each esteem others better than himself. 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  Agents of Humility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does it mean to be humble?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In what areas do you struggle with pride?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submitting to God help you with that pride?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put someone’s needs before your own this week?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4.2  Agents of Humility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our perfect example of humility. He willingly left heaven and suffered a cruel death to pay the price for our sin.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humility when we submit to God’s plan for our lives and learn to put others’ needs before our own.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