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5" roundtripDataSignature="AMtx7miLYMdFqWALmZkYzJQJPILhwX+XS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customschemas.google.com/relationships/presentationmetadata" Target="metadata"/><Relationship Id="rId14" Type="http://schemas.openxmlformats.org/officeDocument/2006/relationships/slide" Target="slides/slide9.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0" name="Google Shape;12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8" name="Google Shape;12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6" name="Google Shape;13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4" name="Google Shape;14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0"/>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1"/>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1"/>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3"/>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3"/>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4"/>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5"/>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5"/>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5"/>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5"/>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5"/>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8"/>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18"/>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8"/>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9"/>
          <p:cNvSpPr/>
          <p:nvPr>
            <p:ph idx="2" type="pic"/>
          </p:nvPr>
        </p:nvSpPr>
        <p:spPr>
          <a:xfrm>
            <a:off x="5183188" y="987425"/>
            <a:ext cx="6172200" cy="4873625"/>
          </a:xfrm>
          <a:prstGeom prst="rect">
            <a:avLst/>
          </a:prstGeom>
          <a:noFill/>
          <a:ln>
            <a:noFill/>
          </a:ln>
        </p:spPr>
      </p:sp>
      <p:sp>
        <p:nvSpPr>
          <p:cNvPr id="64" name="Google Shape;64;p19"/>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49" y="6203100"/>
            <a:ext cx="29145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 2018 Awana® Clubs International. NKJV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1" name="Google Shape;91;p2"/>
          <p:cNvSpPr txBox="1"/>
          <p:nvPr>
            <p:ph idx="1" type="body"/>
          </p:nvPr>
        </p:nvSpPr>
        <p:spPr>
          <a:xfrm>
            <a:off x="721814" y="1370372"/>
            <a:ext cx="107763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sz="3600"/>
          </a:p>
          <a:p>
            <a:pPr indent="0" lvl="0" marL="0" rtl="0" algn="l">
              <a:lnSpc>
                <a:spcPct val="90000"/>
              </a:lnSpc>
              <a:spcBef>
                <a:spcPts val="1000"/>
              </a:spcBef>
              <a:spcAft>
                <a:spcPts val="0"/>
              </a:spcAft>
              <a:buClr>
                <a:schemeClr val="dk1"/>
              </a:buClr>
              <a:buSzPts val="3600"/>
              <a:buNone/>
            </a:pPr>
            <a:r>
              <a:rPr lang="en-US" sz="3600"/>
              <a:t>Those who have trusted Jesus as Savior can rest in the truth that even when we face trials, God is always with us. We have hope that He will work all things to His purpose.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92" name="Google Shape;92;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1.2  God is Our Hope</a:t>
            </a:r>
            <a:endParaRPr b="1"/>
          </a:p>
        </p:txBody>
      </p:sp>
      <p:sp>
        <p:nvSpPr>
          <p:cNvPr id="93" name="Google Shape;93;p2"/>
          <p:cNvSpPr txBox="1"/>
          <p:nvPr/>
        </p:nvSpPr>
        <p:spPr>
          <a:xfrm>
            <a:off x="10757897" y="6203100"/>
            <a:ext cx="5958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1.2  God is Our Hope</a:t>
            </a:r>
            <a:endParaRPr b="1" sz="3200">
              <a:latin typeface="Calibri"/>
              <a:ea typeface="Calibri"/>
              <a:cs typeface="Calibri"/>
              <a:sym typeface="Calibri"/>
            </a:endParaRPr>
          </a:p>
        </p:txBody>
      </p:sp>
      <p:sp>
        <p:nvSpPr>
          <p:cNvPr id="100" name="Google Shape;100;p3"/>
          <p:cNvSpPr txBox="1"/>
          <p:nvPr>
            <p:ph idx="1" type="body"/>
          </p:nvPr>
        </p:nvSpPr>
        <p:spPr>
          <a:xfrm>
            <a:off x="721826" y="1371105"/>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sz="3600"/>
          </a:p>
          <a:p>
            <a:pPr indent="-228600" lvl="0" marL="228600" rtl="0" algn="l">
              <a:lnSpc>
                <a:spcPct val="90000"/>
              </a:lnSpc>
              <a:spcBef>
                <a:spcPts val="1000"/>
              </a:spcBef>
              <a:spcAft>
                <a:spcPts val="0"/>
              </a:spcAft>
              <a:buClr>
                <a:schemeClr val="dk1"/>
              </a:buClr>
              <a:buSzPts val="3600"/>
              <a:buChar char="•"/>
            </a:pPr>
            <a:r>
              <a:rPr lang="en-US" sz="3600"/>
              <a:t>We will face trials and discouragement. </a:t>
            </a:r>
            <a:endParaRPr/>
          </a:p>
        </p:txBody>
      </p:sp>
      <p:sp>
        <p:nvSpPr>
          <p:cNvPr id="101" name="Google Shape;101;p3"/>
          <p:cNvSpPr txBox="1"/>
          <p:nvPr/>
        </p:nvSpPr>
        <p:spPr>
          <a:xfrm>
            <a:off x="10744646" y="6203100"/>
            <a:ext cx="6090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7" name="Google Shape;107;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1.2  God is Our Hope</a:t>
            </a:r>
            <a:endParaRPr b="1" sz="3200">
              <a:latin typeface="Calibri"/>
              <a:ea typeface="Calibri"/>
              <a:cs typeface="Calibri"/>
              <a:sym typeface="Calibri"/>
            </a:endParaRPr>
          </a:p>
        </p:txBody>
      </p:sp>
      <p:sp>
        <p:nvSpPr>
          <p:cNvPr id="108" name="Google Shape;108;p4"/>
          <p:cNvSpPr txBox="1"/>
          <p:nvPr>
            <p:ph idx="1" type="body"/>
          </p:nvPr>
        </p:nvSpPr>
        <p:spPr>
          <a:xfrm>
            <a:off x="721826" y="137108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loves us. </a:t>
            </a:r>
            <a:endParaRPr/>
          </a:p>
        </p:txBody>
      </p:sp>
      <p:sp>
        <p:nvSpPr>
          <p:cNvPr id="109" name="Google Shape;109;p4"/>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5" name="Google Shape;115;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1.2  God is Our Hope</a:t>
            </a:r>
            <a:endParaRPr b="1" sz="3200">
              <a:latin typeface="Calibri"/>
              <a:ea typeface="Calibri"/>
              <a:cs typeface="Calibri"/>
              <a:sym typeface="Calibri"/>
            </a:endParaRPr>
          </a:p>
        </p:txBody>
      </p:sp>
      <p:sp>
        <p:nvSpPr>
          <p:cNvPr id="116" name="Google Shape;116;p5"/>
          <p:cNvSpPr txBox="1"/>
          <p:nvPr>
            <p:ph idx="1" type="body"/>
          </p:nvPr>
        </p:nvSpPr>
        <p:spPr>
          <a:xfrm>
            <a:off x="721826" y="137108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is our hope.</a:t>
            </a:r>
            <a:endParaRPr/>
          </a:p>
        </p:txBody>
      </p:sp>
      <p:sp>
        <p:nvSpPr>
          <p:cNvPr id="117" name="Google Shape;117;p5"/>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1.2  God is Our Hope</a:t>
            </a:r>
            <a:endParaRPr b="1" sz="3200">
              <a:latin typeface="Calibri"/>
              <a:ea typeface="Calibri"/>
              <a:cs typeface="Calibri"/>
              <a:sym typeface="Calibri"/>
            </a:endParaRPr>
          </a:p>
        </p:txBody>
      </p:sp>
      <p:sp>
        <p:nvSpPr>
          <p:cNvPr id="124" name="Google Shape;124;p6"/>
          <p:cNvSpPr txBox="1"/>
          <p:nvPr/>
        </p:nvSpPr>
        <p:spPr>
          <a:xfrm>
            <a:off x="10731373" y="6203100"/>
            <a:ext cx="6225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
        <p:nvSpPr>
          <p:cNvPr id="125" name="Google Shape;125;p6"/>
          <p:cNvSpPr txBox="1"/>
          <p:nvPr/>
        </p:nvSpPr>
        <p:spPr>
          <a:xfrm>
            <a:off x="721825" y="1386978"/>
            <a:ext cx="10565100" cy="4582800"/>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chemeClr val="dk1"/>
              </a:buClr>
              <a:buSzPts val="3600"/>
              <a:buFont typeface="Arial"/>
              <a:buNone/>
            </a:pPr>
            <a:r>
              <a:rPr b="1" i="1" lang="en-US" sz="3600" u="none" cap="none" strike="noStrike">
                <a:solidFill>
                  <a:schemeClr val="dk1"/>
                </a:solidFill>
                <a:latin typeface="Calibri"/>
                <a:ea typeface="Calibri"/>
                <a:cs typeface="Calibri"/>
                <a:sym typeface="Calibri"/>
              </a:rPr>
              <a:t>Memorize</a:t>
            </a:r>
            <a:endParaRPr b="0" i="0" sz="28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b="1" i="1" lang="en-US" sz="3600" u="none" cap="none" strike="noStrike">
                <a:solidFill>
                  <a:schemeClr val="dk1"/>
                </a:solidFill>
                <a:latin typeface="Calibri"/>
                <a:ea typeface="Calibri"/>
                <a:cs typeface="Calibri"/>
                <a:sym typeface="Calibri"/>
              </a:rPr>
              <a:t>Romans 15:13 </a:t>
            </a:r>
            <a:endParaRPr b="0" i="0" sz="3600" u="none" cap="none" strike="noStrike">
              <a:solidFill>
                <a:schemeClr val="dk1"/>
              </a:solidFill>
              <a:latin typeface="Calibri"/>
              <a:ea typeface="Calibri"/>
              <a:cs typeface="Calibri"/>
              <a:sym typeface="Calibri"/>
            </a:endParaRPr>
          </a:p>
          <a:p>
            <a:pPr indent="0" lvl="0" marL="0" marR="0" rtl="0" algn="l">
              <a:lnSpc>
                <a:spcPct val="90000"/>
              </a:lnSpc>
              <a:spcBef>
                <a:spcPts val="1000"/>
              </a:spcBef>
              <a:spcAft>
                <a:spcPts val="0"/>
              </a:spcAft>
              <a:buClr>
                <a:schemeClr val="dk1"/>
              </a:buClr>
              <a:buSzPts val="3600"/>
              <a:buFont typeface="Arial"/>
              <a:buNone/>
            </a:pPr>
            <a:r>
              <a:rPr i="1" lang="en-US" sz="3600">
                <a:solidFill>
                  <a:schemeClr val="dk1"/>
                </a:solidFill>
                <a:latin typeface="Calibri"/>
                <a:ea typeface="Calibri"/>
                <a:cs typeface="Calibri"/>
                <a:sym typeface="Calibri"/>
              </a:rPr>
              <a:t>Now may the God of hope fill you with all joy and peace in believing, that you may abound in hope by the power of the Holy Spirit.</a:t>
            </a:r>
            <a:endParaRPr b="0" i="1" sz="2800" u="none" cap="none" strike="noStrike">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7"/>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1.2  God is Our Hope</a:t>
            </a:r>
            <a:endParaRPr b="1" i="0" sz="3200" u="none" cap="none" strike="noStrike">
              <a:solidFill>
                <a:schemeClr val="dk1"/>
              </a:solidFill>
              <a:latin typeface="Calibri"/>
              <a:ea typeface="Calibri"/>
              <a:cs typeface="Calibri"/>
              <a:sym typeface="Calibri"/>
            </a:endParaRPr>
          </a:p>
        </p:txBody>
      </p:sp>
      <p:sp>
        <p:nvSpPr>
          <p:cNvPr id="132" name="Google Shape;132;p7"/>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28600" lvl="0" marL="228600" rtl="0" algn="l">
              <a:lnSpc>
                <a:spcPct val="90000"/>
              </a:lnSpc>
              <a:spcBef>
                <a:spcPts val="1000"/>
              </a:spcBef>
              <a:spcAft>
                <a:spcPts val="0"/>
              </a:spcAft>
              <a:buClr>
                <a:schemeClr val="dk1"/>
              </a:buClr>
              <a:buSzPts val="3600"/>
              <a:buChar char="•"/>
            </a:pPr>
            <a:r>
              <a:rPr lang="en-US" sz="3600"/>
              <a:t>What does it mean that God is your hope? </a:t>
            </a:r>
            <a:endParaRPr/>
          </a:p>
          <a:p>
            <a:pPr indent="-228600" lvl="0" marL="228600" rtl="0" algn="l">
              <a:lnSpc>
                <a:spcPct val="90000"/>
              </a:lnSpc>
              <a:spcBef>
                <a:spcPts val="1000"/>
              </a:spcBef>
              <a:spcAft>
                <a:spcPts val="0"/>
              </a:spcAft>
              <a:buClr>
                <a:schemeClr val="dk1"/>
              </a:buClr>
              <a:buSzPts val="3600"/>
              <a:buChar char="•"/>
            </a:pPr>
            <a:r>
              <a:rPr lang="en-US" sz="3600"/>
              <a:t>How has God helped you in a struggle in the past? </a:t>
            </a:r>
            <a:endParaRPr/>
          </a:p>
          <a:p>
            <a:pPr indent="-228600" lvl="0" marL="228600" rtl="0" algn="l">
              <a:lnSpc>
                <a:spcPct val="90000"/>
              </a:lnSpc>
              <a:spcBef>
                <a:spcPts val="1000"/>
              </a:spcBef>
              <a:spcAft>
                <a:spcPts val="0"/>
              </a:spcAft>
              <a:buClr>
                <a:schemeClr val="dk1"/>
              </a:buClr>
              <a:buSzPts val="3600"/>
              <a:buChar char="•"/>
            </a:pPr>
            <a:r>
              <a:rPr lang="en-US" sz="3600"/>
              <a:t>What can you do this week to help you remember to hope in God instead of in your circumstances? </a:t>
            </a:r>
            <a:endParaRPr/>
          </a:p>
          <a:p>
            <a:pPr indent="0" lvl="0" marL="0" rtl="0" algn="l">
              <a:lnSpc>
                <a:spcPct val="90000"/>
              </a:lnSpc>
              <a:spcBef>
                <a:spcPts val="1000"/>
              </a:spcBef>
              <a:spcAft>
                <a:spcPts val="0"/>
              </a:spcAft>
              <a:buClr>
                <a:schemeClr val="dk1"/>
              </a:buClr>
              <a:buSzPts val="3200"/>
              <a:buNone/>
            </a:pPr>
            <a:r>
              <a:t/>
            </a:r>
            <a:endParaRPr sz="3200"/>
          </a:p>
        </p:txBody>
      </p:sp>
      <p:sp>
        <p:nvSpPr>
          <p:cNvPr id="133" name="Google Shape;133;p7"/>
          <p:cNvSpPr txBox="1"/>
          <p:nvPr/>
        </p:nvSpPr>
        <p:spPr>
          <a:xfrm>
            <a:off x="10757900" y="6203100"/>
            <a:ext cx="5961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8"/>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1.2  God is Our Hope</a:t>
            </a:r>
            <a:endParaRPr b="1" i="0" sz="3200" u="none" cap="none" strike="noStrike">
              <a:solidFill>
                <a:schemeClr val="dk1"/>
              </a:solidFill>
              <a:latin typeface="Calibri"/>
              <a:ea typeface="Calibri"/>
              <a:cs typeface="Calibri"/>
              <a:sym typeface="Calibri"/>
            </a:endParaRPr>
          </a:p>
        </p:txBody>
      </p:sp>
      <p:sp>
        <p:nvSpPr>
          <p:cNvPr id="140" name="Google Shape;140;p8"/>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a:p>
          <a:p>
            <a:pPr indent="-228600" lvl="0" marL="228600" rtl="0" algn="l">
              <a:lnSpc>
                <a:spcPct val="90000"/>
              </a:lnSpc>
              <a:spcBef>
                <a:spcPts val="1000"/>
              </a:spcBef>
              <a:spcAft>
                <a:spcPts val="0"/>
              </a:spcAft>
              <a:buClr>
                <a:schemeClr val="dk1"/>
              </a:buClr>
              <a:buSzPts val="3600"/>
              <a:buChar char="•"/>
            </a:pPr>
            <a:r>
              <a:rPr lang="en-US" sz="3600"/>
              <a:t>God is our hope. He promises to protect, guide, and save us. He offers us joy and peace when we hope </a:t>
            </a:r>
            <a:br>
              <a:rPr lang="en-US" sz="3600"/>
            </a:br>
            <a:r>
              <a:rPr lang="en-US" sz="3600"/>
              <a:t>in Him. </a:t>
            </a:r>
            <a:endParaRPr/>
          </a:p>
          <a:p>
            <a:pPr indent="-228600" lvl="0" marL="228600" rtl="0" algn="l">
              <a:lnSpc>
                <a:spcPct val="90000"/>
              </a:lnSpc>
              <a:spcBef>
                <a:spcPts val="1000"/>
              </a:spcBef>
              <a:spcAft>
                <a:spcPts val="0"/>
              </a:spcAft>
              <a:buClr>
                <a:schemeClr val="dk1"/>
              </a:buClr>
              <a:buSzPts val="3600"/>
              <a:buChar char="•"/>
            </a:pPr>
            <a:r>
              <a:rPr lang="en-US" sz="3600"/>
              <a:t>Even when we face trials and discouragement, we can abound in hope through the power of the Holy Spirit </a:t>
            </a:r>
            <a:br>
              <a:rPr lang="en-US" sz="3600"/>
            </a:br>
            <a:r>
              <a:rPr lang="en-US" sz="3600"/>
              <a:t>in us. </a:t>
            </a:r>
            <a:endParaRPr/>
          </a:p>
        </p:txBody>
      </p:sp>
      <p:sp>
        <p:nvSpPr>
          <p:cNvPr id="141" name="Google Shape;141;p8"/>
          <p:cNvSpPr txBox="1"/>
          <p:nvPr/>
        </p:nvSpPr>
        <p:spPr>
          <a:xfrm>
            <a:off x="10757898" y="6203100"/>
            <a:ext cx="5961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9"/>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1.2  God is Our Hope</a:t>
            </a:r>
            <a:endParaRPr b="1" i="0" sz="3200" u="none" cap="none" strike="noStrike">
              <a:solidFill>
                <a:schemeClr val="dk1"/>
              </a:solidFill>
              <a:latin typeface="Calibri"/>
              <a:ea typeface="Calibri"/>
              <a:cs typeface="Calibri"/>
              <a:sym typeface="Calibri"/>
            </a:endParaRPr>
          </a:p>
        </p:txBody>
      </p:sp>
      <p:sp>
        <p:nvSpPr>
          <p:cNvPr id="148" name="Google Shape;148;p9"/>
          <p:cNvSpPr txBox="1"/>
          <p:nvPr/>
        </p:nvSpPr>
        <p:spPr>
          <a:xfrm>
            <a:off x="608514" y="1387003"/>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CUSTOMIZABLE SLIDE</a:t>
            </a:r>
            <a:endParaRPr b="0" i="0" sz="1400" u="none" cap="none" strike="noStrike">
              <a:solidFill>
                <a:srgbClr val="000000"/>
              </a:solidFill>
              <a:latin typeface="Arial"/>
              <a:ea typeface="Arial"/>
              <a:cs typeface="Arial"/>
              <a:sym typeface="Arial"/>
            </a:endParaRPr>
          </a:p>
        </p:txBody>
      </p:sp>
      <p:sp>
        <p:nvSpPr>
          <p:cNvPr id="149" name="Google Shape;149;p9"/>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