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j11jmZEFxnvmGYwA/AS8PO2dK8N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3033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3.2  I Am the Light of the World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7372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0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2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Jesus is the Light of the World. When we trust Him as Savior, His light changes our lives and shines so others can see Christ in us.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744648" y="6203100"/>
            <a:ext cx="6066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71080"/>
            <a:ext cx="92088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born in darkness.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105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the Light of the World. </a:t>
            </a:r>
            <a:endParaRPr sz="44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His light changes us.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become His lights.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3.2  I Am the Light of the World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60793"/>
            <a:ext cx="10565100" cy="36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8:12</a:t>
            </a:r>
            <a:b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Then Jesus spoke to them again, saying, “I am the light of the world.  He who follows Me shall not walk in darkness, but have the light of life.”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3.2  I Am the Light of the World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/>
              <a:t>What does it mean that Jesus is the Light of the World?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/>
              <a:t>How can a person have the light of life?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/>
              <a:t>How has your life changed since you have the light of Christ in your life?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/>
              <a:t>How can you choose to walk in the light of Jesus this week?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/>
              <a:t>How can others see Christ’s life in you?</a:t>
            </a: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3.2  I Am the Light of the World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Jesus, the Light of the World, offers us eternal life. When we follow Him, His light dwells in us and changes our lives.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Others will see Christ’s light in us and choose to </a:t>
            </a:r>
            <a:br>
              <a:rPr lang="en-US" sz="3600"/>
            </a:br>
            <a:r>
              <a:rPr lang="en-US" sz="3600"/>
              <a:t>follow Him too.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