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hseIN7i/COSqylP0pfJGBZba4if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49" y="6203100"/>
            <a:ext cx="29280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NKJV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  Agents of Courage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7372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10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7602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 b="1"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We can be agents of courage because God is always with us and gives us His strength to bravely face every situation in life.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4.1  Agents of Courage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4.1  Agents of Courage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84330"/>
            <a:ext cx="95397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courage have a relationship with God.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4.1  Agents of Courage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1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courage know that God is always </a:t>
            </a:r>
            <a:br>
              <a:rPr lang="en-US" sz="3600"/>
            </a:br>
            <a:r>
              <a:rPr lang="en-US" sz="3600"/>
              <a:t>with them.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4.1  Agents of Courage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976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courage focus on God, not </a:t>
            </a:r>
            <a:br>
              <a:rPr lang="en-US" sz="3600"/>
            </a:br>
            <a:r>
              <a:rPr lang="en-US" sz="3600"/>
              <a:t>their problems.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4.1  Agents of Courage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8435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courage trust God’s plan for </a:t>
            </a:r>
            <a:br>
              <a:rPr lang="en-US" sz="3600"/>
            </a:br>
            <a:r>
              <a:rPr lang="en-US" sz="3600"/>
              <a:t>their lives. 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4.1  Agents of Courage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7"/>
          <p:cNvSpPr txBox="1"/>
          <p:nvPr/>
        </p:nvSpPr>
        <p:spPr>
          <a:xfrm>
            <a:off x="721824" y="1387319"/>
            <a:ext cx="10565100" cy="326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Joshua 1:9</a:t>
            </a:r>
            <a:b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Have not I commanded 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</a:t>
            </a: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 Be strong and of good courage; be not afraid, 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 be</a:t>
            </a: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dismayed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b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 the LORD 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 </a:t>
            </a: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God is with 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</a:t>
            </a: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wherever you go</a:t>
            </a: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 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  Agents of Courage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God help you through a tough situation you are facing now?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focus on God instead of your problem this week?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verses from this lesson can help you be an agent of courage this week?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4.1  Agents of Courage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is always with us. He will work out every situation for our good.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become agents of courage when we focus our thinking on God’s Word and promises instead of our problems, knowing He will help us be brave enough to face any situation.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