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6" roundtripDataSignature="AMtx7mhXojHiWE5OsaGk3RyLK5vJMmkI9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52" name="Google Shape;152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6" name="Google Shape;96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" name="Google Shape;104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0" name="Google Shape;12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28" name="Google Shape;12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36" name="Google Shape;136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44" name="Google Shape;14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8612649" y="6203100"/>
            <a:ext cx="3020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2018 Awana® Clubs International. NKJV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10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6" name="Google Shape;156;p10"/>
          <p:cNvSpPr txBox="1"/>
          <p:nvPr/>
        </p:nvSpPr>
        <p:spPr>
          <a:xfrm>
            <a:off x="723364" y="1373728"/>
            <a:ext cx="10745400" cy="43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</a:pPr>
            <a:r>
              <a:rPr b="0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CUSTOMIZABLE SLIDE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7" name="Google Shape;157;p10"/>
          <p:cNvSpPr txBox="1"/>
          <p:nvPr/>
        </p:nvSpPr>
        <p:spPr>
          <a:xfrm>
            <a:off x="10935730" y="6203092"/>
            <a:ext cx="418053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2"/>
          <p:cNvSpPr txBox="1"/>
          <p:nvPr>
            <p:ph idx="1" type="body"/>
          </p:nvPr>
        </p:nvSpPr>
        <p:spPr>
          <a:xfrm>
            <a:off x="721814" y="1376027"/>
            <a:ext cx="10776300" cy="5009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Lesson Summary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We are agents of wisdom when we study God’s Word and apply that knowledge so that we make good choices that please God. </a:t>
            </a:r>
            <a:r>
              <a:rPr lang="en-US" sz="4400"/>
              <a:t> </a:t>
            </a:r>
            <a:endParaRPr/>
          </a:p>
        </p:txBody>
      </p:sp>
      <p:sp>
        <p:nvSpPr>
          <p:cNvPr id="92" name="Google Shape;92;p2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93" name="Google Shape;93;p2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3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0" name="Google Shape;100;p3"/>
          <p:cNvSpPr txBox="1"/>
          <p:nvPr>
            <p:ph idx="1" type="body"/>
          </p:nvPr>
        </p:nvSpPr>
        <p:spPr>
          <a:xfrm>
            <a:off x="721825" y="1357830"/>
            <a:ext cx="95397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have trusted Jesus as Savior.  </a:t>
            </a:r>
            <a:endParaRPr/>
          </a:p>
        </p:txBody>
      </p:sp>
      <p:sp>
        <p:nvSpPr>
          <p:cNvPr id="101" name="Google Shape;101;p3"/>
          <p:cNvSpPr txBox="1"/>
          <p:nvPr/>
        </p:nvSpPr>
        <p:spPr>
          <a:xfrm>
            <a:off x="10757900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4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08" name="Google Shape;108;p4"/>
          <p:cNvSpPr txBox="1"/>
          <p:nvPr>
            <p:ph idx="1" type="body"/>
          </p:nvPr>
        </p:nvSpPr>
        <p:spPr>
          <a:xfrm>
            <a:off x="721826" y="138433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study God’s Word. 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lang="en-US" sz="3600"/>
              <a:t> </a:t>
            </a:r>
            <a:endParaRPr/>
          </a:p>
        </p:txBody>
      </p:sp>
      <p:sp>
        <p:nvSpPr>
          <p:cNvPr id="109" name="Google Shape;109;p4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5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16" name="Google Shape;116;p5"/>
          <p:cNvSpPr txBox="1"/>
          <p:nvPr>
            <p:ph idx="1" type="body"/>
          </p:nvPr>
        </p:nvSpPr>
        <p:spPr>
          <a:xfrm>
            <a:off x="721826" y="1371080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ask God for wisdom. </a:t>
            </a:r>
            <a:endParaRPr/>
          </a:p>
        </p:txBody>
      </p:sp>
      <p:sp>
        <p:nvSpPr>
          <p:cNvPr id="117" name="Google Shape;117;p5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6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24" name="Google Shape;124;p6"/>
          <p:cNvSpPr txBox="1"/>
          <p:nvPr>
            <p:ph idx="1" type="body"/>
          </p:nvPr>
        </p:nvSpPr>
        <p:spPr>
          <a:xfrm>
            <a:off x="721826" y="1371105"/>
            <a:ext cx="9481200" cy="3537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Main Lesson Teaching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Agents of wisdom make good choices that please God. </a:t>
            </a:r>
            <a:endParaRPr/>
          </a:p>
        </p:txBody>
      </p:sp>
      <p:sp>
        <p:nvSpPr>
          <p:cNvPr id="125" name="Google Shape;125;p6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7"/>
          <p:cNvSpPr txBox="1"/>
          <p:nvPr>
            <p:ph type="title"/>
          </p:nvPr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/>
              <a:t>4.3  Agents of Wisdom</a:t>
            </a:r>
            <a:endParaRPr/>
          </a:p>
        </p:txBody>
      </p:sp>
      <p:sp>
        <p:nvSpPr>
          <p:cNvPr id="132" name="Google Shape;132;p7"/>
          <p:cNvSpPr txBox="1"/>
          <p:nvPr/>
        </p:nvSpPr>
        <p:spPr>
          <a:xfrm>
            <a:off x="10757898" y="6203100"/>
            <a:ext cx="596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p7"/>
          <p:cNvSpPr txBox="1"/>
          <p:nvPr/>
        </p:nvSpPr>
        <p:spPr>
          <a:xfrm>
            <a:off x="721824" y="1374043"/>
            <a:ext cx="10565100" cy="33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James 1:5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any of you lacks wisdom, let him ask of God,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who gives to all liberally and without reproach, and it 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</a:t>
            </a:r>
            <a:r>
              <a:rPr i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be given to him. </a:t>
            </a: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0" i="1" lang="en-US" sz="3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b="0" i="0" sz="3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8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0" name="Google Shape;140;p8"/>
          <p:cNvSpPr txBox="1"/>
          <p:nvPr>
            <p:ph idx="1" type="body"/>
          </p:nvPr>
        </p:nvSpPr>
        <p:spPr>
          <a:xfrm>
            <a:off x="721815" y="138965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Application Questions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get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In what area of your life do you need God’s wisdom?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How can you apply a truth you learned from God’s Word in your life this week?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rPr lang="en-US" sz="3200"/>
              <a:t>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r>
              <a:t/>
            </a:r>
            <a:endParaRPr sz="3200"/>
          </a:p>
        </p:txBody>
      </p:sp>
      <p:sp>
        <p:nvSpPr>
          <p:cNvPr id="141" name="Google Shape;141;p8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9"/>
          <p:cNvSpPr txBox="1"/>
          <p:nvPr/>
        </p:nvSpPr>
        <p:spPr>
          <a:xfrm>
            <a:off x="721815" y="589610"/>
            <a:ext cx="7369299" cy="44653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i="0" lang="en-US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4.3  Agents of Wisdom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9"/>
          <p:cNvSpPr txBox="1"/>
          <p:nvPr>
            <p:ph idx="1" type="body"/>
          </p:nvPr>
        </p:nvSpPr>
        <p:spPr>
          <a:xfrm>
            <a:off x="721815" y="1331606"/>
            <a:ext cx="10630500" cy="45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rPr b="1" i="1" lang="en-US" sz="3600"/>
              <a:t>Summing It Up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 will give us wisdom if we humbly ask Him. 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Char char="•"/>
            </a:pPr>
            <a:r>
              <a:rPr lang="en-US" sz="3600"/>
              <a:t>God’s wisdom will help us make good choices in our lives and help to bring glory to God. </a:t>
            </a:r>
            <a:endParaRPr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49" name="Google Shape;149;p9"/>
          <p:cNvSpPr txBox="1"/>
          <p:nvPr/>
        </p:nvSpPr>
        <p:spPr>
          <a:xfrm>
            <a:off x="10744648" y="6203100"/>
            <a:ext cx="609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b="1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KJV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2018-07-11T19:32:05Z</dcterms:created>
  <dc:creator>Hannah Dormeier</dc:creator>
</cp:coreProperties>
</file>