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9" roundtripDataSignature="AMtx7mh0ire4SzAl8jAF4NQAaDwa7OMF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customschemas.google.com/relationships/presentationmetadata" Target="meta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0" name="Google Shape;160;p1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68" name="Google Shape;168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76" name="Google Shape;176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5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5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4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5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5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7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7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8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8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9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9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9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9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22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22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4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28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56" name="Google Shape;156;p10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721824" y="13873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24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Joshua 1:9 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Philippians 2:3 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1:5 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14:15 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Romans 12:10 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Psalm 43:5 </a:t>
            </a:r>
            <a:endParaRPr b="0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Corinthians 15:10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oogle Shape;16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3265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11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11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courage show that you trust in God’s plan for your life?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humility point others to Christ?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wisdom help you become more like Jesus?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being an agent of obedience encourage those in authority?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you follow Christ’s example and be an agent of honor?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can you encourage someone facing a hard time by being an agent of hope? </a:t>
            </a:r>
            <a:endParaRPr sz="29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500"/>
              <a:buChar char="•"/>
            </a:pPr>
            <a:r>
              <a:rPr lang="en-US" sz="2500"/>
              <a:t>How do agents of grace live out God’s grace?</a:t>
            </a:r>
            <a:endParaRPr sz="3700"/>
          </a:p>
        </p:txBody>
      </p:sp>
      <p:sp>
        <p:nvSpPr>
          <p:cNvPr id="165" name="Google Shape;165;p11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12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2"/>
          <p:cNvSpPr txBox="1"/>
          <p:nvPr>
            <p:ph idx="1" type="body"/>
          </p:nvPr>
        </p:nvSpPr>
        <p:spPr>
          <a:xfrm>
            <a:off x="721815" y="1371585"/>
            <a:ext cx="10630500" cy="520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courage know that God will help them be brave enough to face any situation.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humility submit to God and put others’ needs before our own.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wisdom make good choices and help to bring glory to God.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obedience display their love for God by humbly obeying God’s Word and those in authority over them.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honor show respect to and give preference to others.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hope have confidence that God will work out each situation for </a:t>
            </a:r>
            <a:br>
              <a:rPr lang="en-US" sz="2400"/>
            </a:br>
            <a:r>
              <a:rPr lang="en-US" sz="2400"/>
              <a:t>God’s glory.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en-US" sz="2400"/>
              <a:t>Agents of grace live out God’s grace that saves us, strengthen us, help us grow, and helps us share the gospel with others. </a:t>
            </a:r>
            <a:endParaRPr/>
          </a:p>
        </p:txBody>
      </p:sp>
      <p:sp>
        <p:nvSpPr>
          <p:cNvPr id="173" name="Google Shape;173;p12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Google Shape;178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13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4.8  Agents of Grace … Review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13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13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 needs people to live out His truths in their lives. We can be agents of courage, humility, wisdom, obedience, honor, hope, and grace for Him. </a:t>
            </a:r>
            <a:endParaRPr sz="4400"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10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courage.</a:t>
            </a:r>
            <a:endParaRPr sz="5400"/>
          </a:p>
        </p:txBody>
      </p:sp>
      <p:sp>
        <p:nvSpPr>
          <p:cNvPr id="101" name="Google Shape;101;p3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4" y="1371080"/>
            <a:ext cx="99774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humility.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wisdom.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obedience.</a:t>
            </a:r>
            <a:endParaRPr sz="4400"/>
          </a:p>
        </p:txBody>
      </p:sp>
      <p:sp>
        <p:nvSpPr>
          <p:cNvPr id="125" name="Google Shape;125;p6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honor.</a:t>
            </a:r>
            <a:endParaRPr/>
          </a:p>
        </p:txBody>
      </p:sp>
      <p:sp>
        <p:nvSpPr>
          <p:cNvPr id="133" name="Google Shape;133;p7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hope.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771173" y="6203100"/>
            <a:ext cx="582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4.8  Agents of Grace … Review</a:t>
            </a:r>
            <a:endParaRPr/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agents of grace.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