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5" roundtripDataSignature="AMtx7mj3IPSBZ/+IfEIfBUHBrwhv5t1X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customschemas.google.com/relationships/presentationmetadata" Target="metadata"/><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9"/>
          <p:cNvSpPr/>
          <p:nvPr>
            <p:ph idx="2" type="pic"/>
          </p:nvPr>
        </p:nvSpPr>
        <p:spPr>
          <a:xfrm>
            <a:off x="5183188" y="987425"/>
            <a:ext cx="6172200" cy="4873625"/>
          </a:xfrm>
          <a:prstGeom prst="rect">
            <a:avLst/>
          </a:prstGeom>
          <a:noFill/>
          <a:ln>
            <a:noFill/>
          </a:ln>
        </p:spPr>
      </p:sp>
      <p:sp>
        <p:nvSpPr>
          <p:cNvPr id="64" name="Google Shape;64;p1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3047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89277"/>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900"/>
              <a:buNone/>
            </a:pPr>
            <a:r>
              <a:rPr lang="en-US" sz="3600"/>
              <a:t>Jesus is the Bread of Life.  He offers salvation to those who trust in Him as Savior and promises an eternal home in heaven where we will never be hungry or thirsty again. </a:t>
            </a:r>
            <a:endParaRPr sz="3300"/>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3.1  I Am the Bread of Life</a:t>
            </a:r>
            <a:endParaRPr b="1" sz="3200">
              <a:latin typeface="Calibri"/>
              <a:ea typeface="Calibri"/>
              <a:cs typeface="Calibri"/>
              <a:sym typeface="Calibri"/>
            </a:endParaRPr>
          </a:p>
        </p:txBody>
      </p:sp>
      <p:sp>
        <p:nvSpPr>
          <p:cNvPr id="93" name="Google Shape;93;p2"/>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3.1  I Am the Bread of Life</a:t>
            </a:r>
            <a:endParaRPr/>
          </a:p>
        </p:txBody>
      </p:sp>
      <p:sp>
        <p:nvSpPr>
          <p:cNvPr id="100" name="Google Shape;100;p3"/>
          <p:cNvSpPr txBox="1"/>
          <p:nvPr>
            <p:ph idx="1" type="body"/>
          </p:nvPr>
        </p:nvSpPr>
        <p:spPr>
          <a:xfrm>
            <a:off x="721825" y="1371080"/>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Son of God.</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3.1  I Am the Bread of Life</a:t>
            </a:r>
            <a:endParaRPr/>
          </a:p>
        </p:txBody>
      </p:sp>
      <p:sp>
        <p:nvSpPr>
          <p:cNvPr id="108" name="Google Shape;108;p4"/>
          <p:cNvSpPr txBox="1"/>
          <p:nvPr>
            <p:ph idx="1" type="body"/>
          </p:nvPr>
        </p:nvSpPr>
        <p:spPr>
          <a:xfrm>
            <a:off x="721826" y="1384330"/>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taught us about Himself and why He came to earth. </a:t>
            </a:r>
            <a:endParaRPr sz="4400"/>
          </a:p>
          <a:p>
            <a:pPr indent="0" lvl="0" marL="0" rtl="0" algn="l">
              <a:lnSpc>
                <a:spcPct val="90000"/>
              </a:lnSpc>
              <a:spcBef>
                <a:spcPts val="1000"/>
              </a:spcBef>
              <a:spcAft>
                <a:spcPts val="0"/>
              </a:spcAft>
              <a:buClr>
                <a:schemeClr val="dk1"/>
              </a:buClr>
              <a:buSzPts val="2800"/>
              <a:buNone/>
            </a:pPr>
            <a:r>
              <a:t/>
            </a:r>
            <a:endParaRPr/>
          </a:p>
        </p:txBody>
      </p:sp>
      <p:sp>
        <p:nvSpPr>
          <p:cNvPr id="109" name="Google Shape;109;p4"/>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3.1  I Am the Bread of Life</a:t>
            </a:r>
            <a:endParaRPr/>
          </a:p>
        </p:txBody>
      </p:sp>
      <p:sp>
        <p:nvSpPr>
          <p:cNvPr id="116" name="Google Shape;116;p5"/>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Bread of Life.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3.1  I Am the Bread of Life</a:t>
            </a:r>
            <a:endParaRPr/>
          </a:p>
        </p:txBody>
      </p:sp>
      <p:sp>
        <p:nvSpPr>
          <p:cNvPr id="124" name="Google Shape;124;p6"/>
          <p:cNvSpPr txBox="1"/>
          <p:nvPr/>
        </p:nvSpPr>
        <p:spPr>
          <a:xfrm>
            <a:off x="10757898" y="6203100"/>
            <a:ext cx="593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
        <p:nvSpPr>
          <p:cNvPr id="125" name="Google Shape;125;p6"/>
          <p:cNvSpPr txBox="1"/>
          <p:nvPr/>
        </p:nvSpPr>
        <p:spPr>
          <a:xfrm>
            <a:off x="721824" y="1387318"/>
            <a:ext cx="10565100" cy="309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Memorize</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John 6:35</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And Jesus said </a:t>
            </a:r>
            <a:r>
              <a:rPr i="1" lang="en-US" sz="3600">
                <a:solidFill>
                  <a:schemeClr val="dk1"/>
                </a:solidFill>
                <a:latin typeface="Calibri"/>
                <a:ea typeface="Calibri"/>
                <a:cs typeface="Calibri"/>
                <a:sym typeface="Calibri"/>
              </a:rPr>
              <a:t>to</a:t>
            </a:r>
            <a:r>
              <a:rPr b="0" i="1" lang="en-US" sz="3600" u="none" cap="none" strike="noStrike">
                <a:solidFill>
                  <a:schemeClr val="dk1"/>
                </a:solidFill>
                <a:latin typeface="Calibri"/>
                <a:ea typeface="Calibri"/>
                <a:cs typeface="Calibri"/>
                <a:sym typeface="Calibri"/>
              </a:rPr>
              <a:t> them, “I am the bread of life</a:t>
            </a:r>
            <a:r>
              <a:rPr i="1" lang="en-US" sz="3600">
                <a:solidFill>
                  <a:schemeClr val="dk1"/>
                </a:solidFill>
                <a:latin typeface="Calibri"/>
                <a:ea typeface="Calibri"/>
                <a:cs typeface="Calibri"/>
                <a:sym typeface="Calibri"/>
              </a:rPr>
              <a:t>. H</a:t>
            </a:r>
            <a:r>
              <a:rPr b="0" i="1" lang="en-US" sz="3600" u="none" cap="none" strike="noStrike">
                <a:solidFill>
                  <a:schemeClr val="dk1"/>
                </a:solidFill>
                <a:latin typeface="Calibri"/>
                <a:ea typeface="Calibri"/>
                <a:cs typeface="Calibri"/>
                <a:sym typeface="Calibri"/>
              </a:rPr>
              <a:t>e </a:t>
            </a:r>
            <a:r>
              <a:rPr i="1" lang="en-US" sz="3600">
                <a:solidFill>
                  <a:schemeClr val="dk1"/>
                </a:solidFill>
                <a:latin typeface="Calibri"/>
                <a:ea typeface="Calibri"/>
                <a:cs typeface="Calibri"/>
                <a:sym typeface="Calibri"/>
              </a:rPr>
              <a:t>who comes to Me shall never hunger, and he who believes in Me shall never thirst.”</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3.1  I Am the Bread of Life</a:t>
            </a:r>
            <a:endParaRPr b="0" i="0" sz="1400" u="none" cap="none" strike="noStrike">
              <a:solidFill>
                <a:srgbClr val="000000"/>
              </a:solidFill>
              <a:latin typeface="Arial"/>
              <a:ea typeface="Arial"/>
              <a:cs typeface="Arial"/>
              <a:sym typeface="Arial"/>
            </a:endParaRPr>
          </a:p>
        </p:txBody>
      </p:sp>
      <p:sp>
        <p:nvSpPr>
          <p:cNvPr id="132" name="Google Shape;132;p7"/>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Why is it important to believe that Jesus is the Bread </a:t>
            </a:r>
            <a:br>
              <a:rPr lang="en-US" sz="3600"/>
            </a:br>
            <a:r>
              <a:rPr lang="en-US" sz="3600"/>
              <a:t>of Life? </a:t>
            </a:r>
            <a:endParaRPr/>
          </a:p>
          <a:p>
            <a:pPr indent="-228600" lvl="0" marL="228600" rtl="0" algn="l">
              <a:lnSpc>
                <a:spcPct val="90000"/>
              </a:lnSpc>
              <a:spcBef>
                <a:spcPts val="1000"/>
              </a:spcBef>
              <a:spcAft>
                <a:spcPts val="0"/>
              </a:spcAft>
              <a:buClr>
                <a:schemeClr val="dk1"/>
              </a:buClr>
              <a:buSzPts val="3600"/>
              <a:buChar char="•"/>
            </a:pPr>
            <a:r>
              <a:rPr lang="en-US" sz="3600"/>
              <a:t>How does knowing Jesus offers you eternal life make you feel? </a:t>
            </a:r>
            <a:endParaRPr/>
          </a:p>
          <a:p>
            <a:pPr indent="-228600" lvl="0" marL="228600" rtl="0" algn="l">
              <a:lnSpc>
                <a:spcPct val="90000"/>
              </a:lnSpc>
              <a:spcBef>
                <a:spcPts val="1000"/>
              </a:spcBef>
              <a:spcAft>
                <a:spcPts val="0"/>
              </a:spcAft>
              <a:buClr>
                <a:schemeClr val="dk1"/>
              </a:buClr>
              <a:buSzPts val="3600"/>
              <a:buChar char="•"/>
            </a:pPr>
            <a:r>
              <a:rPr lang="en-US" sz="3600"/>
              <a:t>How can Jesus’ promise of heaven encourage you </a:t>
            </a:r>
            <a:br>
              <a:rPr lang="en-US" sz="3600"/>
            </a:br>
            <a:r>
              <a:rPr lang="en-US" sz="3600"/>
              <a:t>this week?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33" name="Google Shape;133;p7"/>
          <p:cNvSpPr txBox="1"/>
          <p:nvPr/>
        </p:nvSpPr>
        <p:spPr>
          <a:xfrm>
            <a:off x="10744648" y="6203100"/>
            <a:ext cx="6066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3.1  I Am the Bread of Life</a:t>
            </a:r>
            <a:endParaRPr b="0" i="0" sz="1400" u="none" cap="none" strike="noStrike">
              <a:solidFill>
                <a:srgbClr val="000000"/>
              </a:solidFill>
              <a:latin typeface="Arial"/>
              <a:ea typeface="Arial"/>
              <a:cs typeface="Arial"/>
              <a:sym typeface="Arial"/>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While He lived on earth, Jesus, God’s Son, often used symbols or pictures to help people understand what He was teaching. </a:t>
            </a:r>
            <a:endParaRPr/>
          </a:p>
          <a:p>
            <a:pPr indent="-228600" lvl="0" marL="228600" rtl="0" algn="l">
              <a:lnSpc>
                <a:spcPct val="90000"/>
              </a:lnSpc>
              <a:spcBef>
                <a:spcPts val="1000"/>
              </a:spcBef>
              <a:spcAft>
                <a:spcPts val="0"/>
              </a:spcAft>
              <a:buClr>
                <a:schemeClr val="dk1"/>
              </a:buClr>
              <a:buSzPts val="3600"/>
              <a:buChar char="•"/>
            </a:pPr>
            <a:r>
              <a:rPr lang="en-US" sz="3600"/>
              <a:t>Jesus is the Bread of Life. When we trust Him as </a:t>
            </a:r>
            <a:br>
              <a:rPr lang="en-US" sz="3600"/>
            </a:br>
            <a:r>
              <a:rPr lang="en-US" sz="3600"/>
              <a:t>Savior, we have the promise that we will spend forever with Jesus in heaven, where we will never get hungry or thirsty. </a:t>
            </a:r>
            <a:endParaRPr/>
          </a:p>
        </p:txBody>
      </p:sp>
      <p:sp>
        <p:nvSpPr>
          <p:cNvPr id="141" name="Google Shape;141;p8"/>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3.1  I Am the Bread of Life</a:t>
            </a:r>
            <a:endParaRPr b="1" i="0" sz="3200" u="none" cap="none" strike="noStrike">
              <a:solidFill>
                <a:schemeClr val="dk1"/>
              </a:solidFill>
              <a:latin typeface="Calibri"/>
              <a:ea typeface="Calibri"/>
              <a:cs typeface="Calibri"/>
              <a:sym typeface="Calibri"/>
            </a:endParaRPr>
          </a:p>
        </p:txBody>
      </p:sp>
      <p:sp>
        <p:nvSpPr>
          <p:cNvPr id="148" name="Google Shape;148;p9"/>
          <p:cNvSpPr txBox="1"/>
          <p:nvPr/>
        </p:nvSpPr>
        <p:spPr>
          <a:xfrm>
            <a:off x="723364"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49" name="Google Shape;149;p9"/>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