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7" roundtripDataSignature="AMtx7mjhYO1OBDm9wJf0SP6p/umYNzbsJ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customschemas.google.com/relationships/presentationmetadata" Target="metadata"/><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0" name="Google Shape;160;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f822f2ad71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g3f822f2ad71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f822f2ad71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g3f822f2ad71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2"/>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2"/>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4"/>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4"/>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5"/>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6"/>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6"/>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6"/>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6"/>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0"/>
          <p:cNvSpPr/>
          <p:nvPr>
            <p:ph idx="2" type="pic"/>
          </p:nvPr>
        </p:nvSpPr>
        <p:spPr>
          <a:xfrm>
            <a:off x="5183188" y="987425"/>
            <a:ext cx="6172200" cy="4873625"/>
          </a:xfrm>
          <a:prstGeom prst="rect">
            <a:avLst/>
          </a:prstGeom>
          <a:noFill/>
          <a:ln>
            <a:noFill/>
          </a:ln>
        </p:spPr>
      </p:sp>
      <p:sp>
        <p:nvSpPr>
          <p:cNvPr id="64" name="Google Shape;64;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339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9"/>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1.6  God is … Review</a:t>
            </a:r>
            <a:endParaRPr b="1" i="0" sz="3200" u="none" cap="none" strike="noStrike">
              <a:solidFill>
                <a:schemeClr val="dk1"/>
              </a:solidFill>
              <a:latin typeface="Calibri"/>
              <a:ea typeface="Calibri"/>
              <a:cs typeface="Calibri"/>
              <a:sym typeface="Calibri"/>
            </a:endParaRPr>
          </a:p>
        </p:txBody>
      </p:sp>
      <p:sp>
        <p:nvSpPr>
          <p:cNvPr id="156" name="Google Shape;156;p9"/>
          <p:cNvSpPr txBox="1"/>
          <p:nvPr>
            <p:ph idx="1" type="body"/>
          </p:nvPr>
        </p:nvSpPr>
        <p:spPr>
          <a:xfrm>
            <a:off x="721815" y="13978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sz="2400"/>
          </a:p>
          <a:p>
            <a:pPr indent="-228600" lvl="0" marL="228600" rtl="0" algn="l">
              <a:lnSpc>
                <a:spcPct val="90000"/>
              </a:lnSpc>
              <a:spcBef>
                <a:spcPts val="1000"/>
              </a:spcBef>
              <a:spcAft>
                <a:spcPts val="0"/>
              </a:spcAft>
              <a:buClr>
                <a:schemeClr val="dk1"/>
              </a:buClr>
              <a:buSzPts val="2400"/>
              <a:buChar char="•"/>
            </a:pPr>
            <a:r>
              <a:rPr lang="en-US" sz="2400"/>
              <a:t>God is our Savior. You can have a right relationship with God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hope. You can experience peace and joy through hardships, knowing He has a plan for your life. </a:t>
            </a:r>
            <a:endParaRPr/>
          </a:p>
          <a:p>
            <a:pPr indent="-228600" lvl="0" marL="228600" rtl="0" algn="l">
              <a:lnSpc>
                <a:spcPct val="90000"/>
              </a:lnSpc>
              <a:spcBef>
                <a:spcPts val="1000"/>
              </a:spcBef>
              <a:spcAft>
                <a:spcPts val="0"/>
              </a:spcAft>
              <a:buClr>
                <a:schemeClr val="dk1"/>
              </a:buClr>
              <a:buSzPts val="2400"/>
              <a:buChar char="•"/>
            </a:pPr>
            <a:r>
              <a:rPr lang="en-US" sz="2400"/>
              <a:t>God The Son is our advocate. You can pray to Him anytime, anywhere, about anything. He will always listen and answer based on His plan for your life. </a:t>
            </a:r>
            <a:endParaRPr/>
          </a:p>
          <a:p>
            <a:pPr indent="-228600" lvl="0" marL="228600" rtl="0" algn="l">
              <a:lnSpc>
                <a:spcPct val="90000"/>
              </a:lnSpc>
              <a:spcBef>
                <a:spcPts val="1000"/>
              </a:spcBef>
              <a:spcAft>
                <a:spcPts val="0"/>
              </a:spcAft>
              <a:buClr>
                <a:schemeClr val="dk1"/>
              </a:buClr>
              <a:buSzPts val="2400"/>
              <a:buChar char="•"/>
            </a:pPr>
            <a:r>
              <a:rPr lang="en-US" sz="2400"/>
              <a:t>God is our strength. You can face any situation because He is always with you and promises you the victory through Jesus Christ. </a:t>
            </a:r>
            <a:endParaRPr/>
          </a:p>
          <a:p>
            <a:pPr indent="-228600" lvl="0" marL="228600" rtl="0" algn="l">
              <a:lnSpc>
                <a:spcPct val="90000"/>
              </a:lnSpc>
              <a:spcBef>
                <a:spcPts val="1000"/>
              </a:spcBef>
              <a:spcAft>
                <a:spcPts val="0"/>
              </a:spcAft>
              <a:buClr>
                <a:schemeClr val="dk1"/>
              </a:buClr>
              <a:buSzPts val="2400"/>
              <a:buChar char="•"/>
            </a:pPr>
            <a:r>
              <a:rPr lang="en-US" sz="2400"/>
              <a:t>God is our peace. You can experience joy and hope in every situation when you focus on God and rest in His faithful promises. </a:t>
            </a:r>
            <a:endParaRPr/>
          </a:p>
        </p:txBody>
      </p:sp>
      <p:sp>
        <p:nvSpPr>
          <p:cNvPr id="157" name="Google Shape;157;p9"/>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0"/>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1.6  God is … Review</a:t>
            </a:r>
            <a:endParaRPr b="1" i="0" sz="3200" u="none" cap="none" strike="noStrike">
              <a:solidFill>
                <a:schemeClr val="dk1"/>
              </a:solidFill>
              <a:latin typeface="Calibri"/>
              <a:ea typeface="Calibri"/>
              <a:cs typeface="Calibri"/>
              <a:sym typeface="Calibri"/>
            </a:endParaRPr>
          </a:p>
        </p:txBody>
      </p:sp>
      <p:sp>
        <p:nvSpPr>
          <p:cNvPr id="164" name="Google Shape;164;p10"/>
          <p:cNvSpPr txBox="1"/>
          <p:nvPr/>
        </p:nvSpPr>
        <p:spPr>
          <a:xfrm>
            <a:off x="723364" y="137370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65" name="Google Shape;165;p10"/>
          <p:cNvSpPr txBox="1"/>
          <p:nvPr/>
        </p:nvSpPr>
        <p:spPr>
          <a:xfrm>
            <a:off x="10731375"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g3f822f2ad71_0_0"/>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91" name="Google Shape;91;g3f822f2ad71_0_0"/>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92" name="Google Shape;92;g3f822f2ad71_0_0"/>
          <p:cNvSpPr txBox="1"/>
          <p:nvPr>
            <p:ph idx="1" type="body"/>
          </p:nvPr>
        </p:nvSpPr>
        <p:spPr>
          <a:xfrm>
            <a:off x="721825" y="1384350"/>
            <a:ext cx="104739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sz="3600"/>
          </a:p>
          <a:p>
            <a:pPr indent="0" lvl="0" marL="0" rtl="0" algn="l">
              <a:lnSpc>
                <a:spcPct val="90000"/>
              </a:lnSpc>
              <a:spcBef>
                <a:spcPts val="1000"/>
              </a:spcBef>
              <a:spcAft>
                <a:spcPts val="0"/>
              </a:spcAft>
              <a:buSzPts val="1800"/>
              <a:buNone/>
            </a:pPr>
            <a:r>
              <a:rPr lang="en-US" sz="3600"/>
              <a:t>God’s character teaches us who He is and shows us who we are.  God is our Savior.  He is our hope and our advocate.  He is our strength and our peace.  We know that our amazing God is always with us.  We can trust Him in every situation we face. </a:t>
            </a:r>
            <a:endParaRPr/>
          </a:p>
        </p:txBody>
      </p:sp>
      <p:sp>
        <p:nvSpPr>
          <p:cNvPr id="93" name="Google Shape;93;g3f822f2ad71_0_0"/>
          <p:cNvSpPr txBox="1"/>
          <p:nvPr/>
        </p:nvSpPr>
        <p:spPr>
          <a:xfrm>
            <a:off x="10744648" y="6203100"/>
            <a:ext cx="6066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0" name="Google Shape;100;p3"/>
          <p:cNvSpPr txBox="1"/>
          <p:nvPr>
            <p:ph idx="1" type="body"/>
          </p:nvPr>
        </p:nvSpPr>
        <p:spPr>
          <a:xfrm>
            <a:off x="721826" y="138435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sz="3600"/>
          </a:p>
          <a:p>
            <a:pPr indent="-228600" lvl="0" marL="228600" rtl="0" algn="l">
              <a:lnSpc>
                <a:spcPct val="90000"/>
              </a:lnSpc>
              <a:spcBef>
                <a:spcPts val="1000"/>
              </a:spcBef>
              <a:spcAft>
                <a:spcPts val="0"/>
              </a:spcAft>
              <a:buClr>
                <a:schemeClr val="dk1"/>
              </a:buClr>
              <a:buSzPts val="3600"/>
              <a:buChar char="•"/>
            </a:pPr>
            <a:r>
              <a:rPr lang="en-US" sz="3600"/>
              <a:t>God is our savior. </a:t>
            </a:r>
            <a:endParaRPr/>
          </a:p>
        </p:txBody>
      </p:sp>
      <p:sp>
        <p:nvSpPr>
          <p:cNvPr id="101" name="Google Shape;101;p3"/>
          <p:cNvSpPr txBox="1"/>
          <p:nvPr/>
        </p:nvSpPr>
        <p:spPr>
          <a:xfrm>
            <a:off x="10731373" y="6203100"/>
            <a:ext cx="6198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g3f822f2ad71_0_7"/>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07" name="Google Shape;107;g3f822f2ad71_0_7"/>
          <p:cNvSpPr txBox="1"/>
          <p:nvPr>
            <p:ph type="title"/>
          </p:nvPr>
        </p:nvSpPr>
        <p:spPr>
          <a:xfrm>
            <a:off x="721815" y="589610"/>
            <a:ext cx="7369200" cy="4464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08" name="Google Shape;108;g3f822f2ad71_0_7"/>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hope.</a:t>
            </a:r>
            <a:endParaRPr/>
          </a:p>
          <a:p>
            <a:pPr indent="0" lvl="0" marL="0" rtl="0" algn="l">
              <a:lnSpc>
                <a:spcPct val="90000"/>
              </a:lnSpc>
              <a:spcBef>
                <a:spcPts val="1000"/>
              </a:spcBef>
              <a:spcAft>
                <a:spcPts val="0"/>
              </a:spcAft>
              <a:buClr>
                <a:schemeClr val="dk1"/>
              </a:buClr>
              <a:buSzPts val="3600"/>
              <a:buNone/>
            </a:pPr>
            <a:r>
              <a:t/>
            </a:r>
            <a:endParaRPr sz="3600"/>
          </a:p>
        </p:txBody>
      </p:sp>
      <p:sp>
        <p:nvSpPr>
          <p:cNvPr id="109" name="Google Shape;109;g3f822f2ad71_0_7"/>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15" name="Google Shape;115;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16" name="Google Shape;116;p4"/>
          <p:cNvSpPr txBox="1"/>
          <p:nvPr>
            <p:ph idx="1" type="body"/>
          </p:nvPr>
        </p:nvSpPr>
        <p:spPr>
          <a:xfrm>
            <a:off x="721826" y="13711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The Son is our advocate. </a:t>
            </a:r>
            <a:endParaRPr/>
          </a:p>
          <a:p>
            <a:pPr indent="0" lvl="0" marL="0" rtl="0" algn="l">
              <a:lnSpc>
                <a:spcPct val="90000"/>
              </a:lnSpc>
              <a:spcBef>
                <a:spcPts val="1000"/>
              </a:spcBef>
              <a:spcAft>
                <a:spcPts val="0"/>
              </a:spcAft>
              <a:buClr>
                <a:schemeClr val="dk1"/>
              </a:buClr>
              <a:buSzPts val="3600"/>
              <a:buNone/>
            </a:pPr>
            <a:r>
              <a:t/>
            </a:r>
            <a:endParaRPr sz="3600"/>
          </a:p>
        </p:txBody>
      </p:sp>
      <p:sp>
        <p:nvSpPr>
          <p:cNvPr id="117" name="Google Shape;117;p4"/>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5"/>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24" name="Google Shape;124;p5"/>
          <p:cNvSpPr txBox="1"/>
          <p:nvPr>
            <p:ph idx="1" type="body"/>
          </p:nvPr>
        </p:nvSpPr>
        <p:spPr>
          <a:xfrm>
            <a:off x="721826" y="1371080"/>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strength.</a:t>
            </a:r>
            <a:endParaRPr/>
          </a:p>
        </p:txBody>
      </p:sp>
      <p:sp>
        <p:nvSpPr>
          <p:cNvPr id="125" name="Google Shape;125;p5"/>
          <p:cNvSpPr txBox="1"/>
          <p:nvPr/>
        </p:nvSpPr>
        <p:spPr>
          <a:xfrm>
            <a:off x="10744648" y="6203100"/>
            <a:ext cx="6066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32" name="Google Shape;132;p6"/>
          <p:cNvSpPr txBox="1"/>
          <p:nvPr>
            <p:ph idx="1" type="body"/>
          </p:nvPr>
        </p:nvSpPr>
        <p:spPr>
          <a:xfrm>
            <a:off x="721826" y="1357805"/>
            <a:ext cx="80010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God is our peace.</a:t>
            </a:r>
            <a:endParaRPr/>
          </a:p>
        </p:txBody>
      </p:sp>
      <p:sp>
        <p:nvSpPr>
          <p:cNvPr id="133" name="Google Shape;133;p6"/>
          <p:cNvSpPr txBox="1"/>
          <p:nvPr/>
        </p:nvSpPr>
        <p:spPr>
          <a:xfrm>
            <a:off x="10731375"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1.6  God is … Review</a:t>
            </a:r>
            <a:endParaRPr b="1" sz="3200">
              <a:latin typeface="Calibri"/>
              <a:ea typeface="Calibri"/>
              <a:cs typeface="Calibri"/>
              <a:sym typeface="Calibri"/>
            </a:endParaRPr>
          </a:p>
        </p:txBody>
      </p:sp>
      <p:sp>
        <p:nvSpPr>
          <p:cNvPr id="140" name="Google Shape;140;p7"/>
          <p:cNvSpPr txBox="1"/>
          <p:nvPr>
            <p:ph idx="1" type="body"/>
          </p:nvPr>
        </p:nvSpPr>
        <p:spPr>
          <a:xfrm>
            <a:off x="721826" y="1362751"/>
            <a:ext cx="8001000" cy="4010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Memorize</a:t>
            </a:r>
            <a:endParaRPr/>
          </a:p>
          <a:p>
            <a:pPr indent="0" lvl="0" marL="0" rtl="0" algn="l">
              <a:lnSpc>
                <a:spcPct val="90000"/>
              </a:lnSpc>
              <a:spcBef>
                <a:spcPts val="1000"/>
              </a:spcBef>
              <a:spcAft>
                <a:spcPts val="0"/>
              </a:spcAft>
              <a:buClr>
                <a:schemeClr val="dk1"/>
              </a:buClr>
              <a:buSzPts val="3600"/>
              <a:buNone/>
            </a:pPr>
            <a:r>
              <a:rPr lang="en-US" sz="3600"/>
              <a:t>Titus 3:4-5 </a:t>
            </a:r>
            <a:endParaRPr/>
          </a:p>
          <a:p>
            <a:pPr indent="0" lvl="0" marL="0" rtl="0" algn="l">
              <a:lnSpc>
                <a:spcPct val="90000"/>
              </a:lnSpc>
              <a:spcBef>
                <a:spcPts val="1000"/>
              </a:spcBef>
              <a:spcAft>
                <a:spcPts val="0"/>
              </a:spcAft>
              <a:buClr>
                <a:schemeClr val="dk1"/>
              </a:buClr>
              <a:buSzPts val="3600"/>
              <a:buNone/>
            </a:pPr>
            <a:r>
              <a:rPr lang="en-US" sz="3600"/>
              <a:t>Romans 15:13 </a:t>
            </a:r>
            <a:endParaRPr/>
          </a:p>
          <a:p>
            <a:pPr indent="0" lvl="0" marL="0" rtl="0" algn="l">
              <a:lnSpc>
                <a:spcPct val="90000"/>
              </a:lnSpc>
              <a:spcBef>
                <a:spcPts val="1000"/>
              </a:spcBef>
              <a:spcAft>
                <a:spcPts val="0"/>
              </a:spcAft>
              <a:buClr>
                <a:schemeClr val="dk1"/>
              </a:buClr>
              <a:buSzPts val="3600"/>
              <a:buNone/>
            </a:pPr>
            <a:r>
              <a:rPr lang="en-US" sz="3600"/>
              <a:t>1 John 2:1 </a:t>
            </a:r>
            <a:endParaRPr/>
          </a:p>
          <a:p>
            <a:pPr indent="0" lvl="0" marL="0" rtl="0" algn="l">
              <a:lnSpc>
                <a:spcPct val="90000"/>
              </a:lnSpc>
              <a:spcBef>
                <a:spcPts val="1000"/>
              </a:spcBef>
              <a:spcAft>
                <a:spcPts val="0"/>
              </a:spcAft>
              <a:buClr>
                <a:schemeClr val="dk1"/>
              </a:buClr>
              <a:buSzPts val="3600"/>
              <a:buNone/>
            </a:pPr>
            <a:r>
              <a:rPr lang="en-US" sz="3600"/>
              <a:t>Psalm 46:1 </a:t>
            </a:r>
            <a:endParaRPr/>
          </a:p>
          <a:p>
            <a:pPr indent="0" lvl="0" marL="0" rtl="0" algn="l">
              <a:lnSpc>
                <a:spcPct val="90000"/>
              </a:lnSpc>
              <a:spcBef>
                <a:spcPts val="1000"/>
              </a:spcBef>
              <a:spcAft>
                <a:spcPts val="0"/>
              </a:spcAft>
              <a:buClr>
                <a:schemeClr val="dk1"/>
              </a:buClr>
              <a:buSzPts val="3600"/>
              <a:buNone/>
            </a:pPr>
            <a:r>
              <a:rPr lang="en-US" sz="3600"/>
              <a:t>John 16:33</a:t>
            </a:r>
            <a:r>
              <a:rPr i="1" lang="en-US" sz="3600"/>
              <a:t> </a:t>
            </a:r>
            <a:endParaRPr sz="3600"/>
          </a:p>
        </p:txBody>
      </p:sp>
      <p:sp>
        <p:nvSpPr>
          <p:cNvPr id="141" name="Google Shape;141;p7"/>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8"/>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1.6  God is … Review</a:t>
            </a:r>
            <a:endParaRPr b="1" i="0" sz="3200" u="none" cap="none" strike="noStrike">
              <a:solidFill>
                <a:schemeClr val="dk1"/>
              </a:solidFill>
              <a:latin typeface="Calibri"/>
              <a:ea typeface="Calibri"/>
              <a:cs typeface="Calibri"/>
              <a:sym typeface="Calibri"/>
            </a:endParaRPr>
          </a:p>
        </p:txBody>
      </p:sp>
      <p:sp>
        <p:nvSpPr>
          <p:cNvPr id="148" name="Google Shape;148;p8"/>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28600" lvl="0" marL="228600" rtl="0" algn="l">
              <a:lnSpc>
                <a:spcPct val="100000"/>
              </a:lnSpc>
              <a:spcBef>
                <a:spcPts val="1000"/>
              </a:spcBef>
              <a:spcAft>
                <a:spcPts val="0"/>
              </a:spcAft>
              <a:buClr>
                <a:schemeClr val="dk1"/>
              </a:buClr>
              <a:buSzPts val="2800"/>
              <a:buChar char="•"/>
            </a:pPr>
            <a:r>
              <a:rPr lang="en-US"/>
              <a:t>Why is it important to know that God is our Savior? </a:t>
            </a:r>
            <a:endParaRPr/>
          </a:p>
          <a:p>
            <a:pPr indent="-228600" lvl="0" marL="228600" rtl="0" algn="l">
              <a:lnSpc>
                <a:spcPct val="100000"/>
              </a:lnSpc>
              <a:spcBef>
                <a:spcPts val="1000"/>
              </a:spcBef>
              <a:spcAft>
                <a:spcPts val="0"/>
              </a:spcAft>
              <a:buClr>
                <a:schemeClr val="dk1"/>
              </a:buClr>
              <a:buSzPts val="2800"/>
              <a:buChar char="•"/>
            </a:pPr>
            <a:r>
              <a:rPr lang="en-US"/>
              <a:t>How can knowing God is our hope encourage you this week?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advocate encourage you when </a:t>
            </a:r>
            <a:br>
              <a:rPr lang="en-US"/>
            </a:br>
            <a:r>
              <a:rPr lang="en-US"/>
              <a:t>you pray?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strength make you feel? </a:t>
            </a:r>
            <a:endParaRPr/>
          </a:p>
          <a:p>
            <a:pPr indent="-228600" lvl="0" marL="228600" rtl="0" algn="l">
              <a:lnSpc>
                <a:spcPct val="100000"/>
              </a:lnSpc>
              <a:spcBef>
                <a:spcPts val="1000"/>
              </a:spcBef>
              <a:spcAft>
                <a:spcPts val="0"/>
              </a:spcAft>
              <a:buClr>
                <a:schemeClr val="dk1"/>
              </a:buClr>
              <a:buSzPts val="2800"/>
              <a:buChar char="•"/>
            </a:pPr>
            <a:r>
              <a:rPr lang="en-US"/>
              <a:t>How does knowing that God is our peace help you in a struggle you are facing? </a:t>
            </a:r>
            <a:endParaRPr/>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49" name="Google Shape;149;p8"/>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