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gEwml32EBRTUWiD/8ZAr2V5YCq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8916" y="-1"/>
            <a:ext cx="12355676" cy="699582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oogle Shape;171;p10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72" name="Google Shape;172;p10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3" name="Google Shape;173;p10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" name="Google Shape;174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Patient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10"/>
          <p:cNvSpPr txBox="1"/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76" name="Google Shape;176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2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92" name="Google Shape;92;p2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" name="Google Shape;93;p2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" name="Google Shape;94;p2"/>
          <p:cNvSpPr txBox="1"/>
          <p:nvPr>
            <p:ph idx="1" type="body"/>
          </p:nvPr>
        </p:nvSpPr>
        <p:spPr>
          <a:xfrm>
            <a:off x="721814" y="2458097"/>
            <a:ext cx="10776279" cy="3537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3600"/>
              <a:t>Our patient God does all things in His perfect time. He desires for everyone to repent, and He patiently waits for people to accept Jesus as Savior.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5" name="Google Shape;95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Patient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oogle Shape;101;p3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02" name="Google Shape;102;p3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" name="Google Shape;103;p3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" name="Google Shape;104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Patient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3"/>
          <p:cNvSpPr txBox="1"/>
          <p:nvPr>
            <p:ph idx="1" type="body"/>
          </p:nvPr>
        </p:nvSpPr>
        <p:spPr>
          <a:xfrm>
            <a:off x="791101" y="2671055"/>
            <a:ext cx="8001000" cy="3537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impatient.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6" name="Google Shape;106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4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12" name="Google Shape;112;p4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3" name="Google Shape;113;p4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4" name="Google Shape;114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Patient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4"/>
          <p:cNvSpPr txBox="1"/>
          <p:nvPr>
            <p:ph idx="1" type="body"/>
          </p:nvPr>
        </p:nvSpPr>
        <p:spPr>
          <a:xfrm>
            <a:off x="791100" y="2671055"/>
            <a:ext cx="10565065" cy="3537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patiently waits for people to repent. </a:t>
            </a:r>
            <a:endParaRPr/>
          </a:p>
        </p:txBody>
      </p:sp>
      <p:sp>
        <p:nvSpPr>
          <p:cNvPr id="116" name="Google Shape;116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5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22" name="Google Shape;122;p5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3" name="Google Shape;123;p5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" name="Google Shape;124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Patient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5"/>
          <p:cNvSpPr txBox="1"/>
          <p:nvPr>
            <p:ph idx="1" type="body"/>
          </p:nvPr>
        </p:nvSpPr>
        <p:spPr>
          <a:xfrm>
            <a:off x="791101" y="2671055"/>
            <a:ext cx="8001000" cy="3537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patiently works in our lives. </a:t>
            </a:r>
            <a:endParaRPr/>
          </a:p>
        </p:txBody>
      </p:sp>
      <p:sp>
        <p:nvSpPr>
          <p:cNvPr id="126" name="Google Shape;126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oogle Shape;131;p6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32" name="Google Shape;132;p6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3" name="Google Shape;133;p6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4" name="Google Shape;134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Patient</a:t>
            </a:r>
            <a:endParaRPr/>
          </a:p>
        </p:txBody>
      </p:sp>
      <p:sp>
        <p:nvSpPr>
          <p:cNvPr id="135" name="Google Shape;135;p6"/>
          <p:cNvSpPr txBox="1"/>
          <p:nvPr>
            <p:ph idx="1" type="body"/>
          </p:nvPr>
        </p:nvSpPr>
        <p:spPr>
          <a:xfrm>
            <a:off x="791100" y="2671055"/>
            <a:ext cx="10565065" cy="3537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patiently gives us time to share the good news.</a:t>
            </a:r>
            <a:br>
              <a:rPr b="1" lang="en-US" sz="3600"/>
            </a:br>
            <a:endParaRPr sz="3600"/>
          </a:p>
        </p:txBody>
      </p:sp>
      <p:sp>
        <p:nvSpPr>
          <p:cNvPr id="136" name="Google Shape;136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7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42" name="Google Shape;142;p7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3" name="Google Shape;143;p7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4" name="Google Shape;144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Patient</a:t>
            </a:r>
            <a:endParaRPr/>
          </a:p>
        </p:txBody>
      </p:sp>
      <p:sp>
        <p:nvSpPr>
          <p:cNvPr id="145" name="Google Shape;145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46" name="Google Shape;146;p7"/>
          <p:cNvSpPr txBox="1"/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Peter 3:9 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Lord is not slow to fulfill His promise as some count slowness, but is patient toward you, not wishing that any should perish, but that all should reach repentance. 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8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52" name="Google Shape;152;p8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3" name="Google Shape;153;p8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4" name="Google Shape;154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Patient</a:t>
            </a:r>
            <a:endParaRPr/>
          </a:p>
        </p:txBody>
      </p:sp>
      <p:sp>
        <p:nvSpPr>
          <p:cNvPr id="155" name="Google Shape;155;p8"/>
          <p:cNvSpPr txBox="1"/>
          <p:nvPr>
            <p:ph idx="1" type="body"/>
          </p:nvPr>
        </p:nvSpPr>
        <p:spPr>
          <a:xfrm>
            <a:off x="721815" y="1853931"/>
            <a:ext cx="10630364" cy="45760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that God is patient?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When has God been patient with you?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Whom can you tell this week about God’s patience toward them?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56" name="Google Shape;156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oogle Shape;161;p9"/>
          <p:cNvGrpSpPr/>
          <p:nvPr/>
        </p:nvGrpSpPr>
        <p:grpSpPr>
          <a:xfrm>
            <a:off x="-133680" y="0"/>
            <a:ext cx="12465626" cy="6985426"/>
            <a:chOff x="-133680" y="175846"/>
            <a:chExt cx="12465626" cy="6682155"/>
          </a:xfrm>
        </p:grpSpPr>
        <p:pic>
          <p:nvPicPr>
            <p:cNvPr descr="Unit1_Orange_bkgd.jpg" id="162" name="Google Shape;162;p9"/>
            <p:cNvPicPr preferRelativeResize="0"/>
            <p:nvPr/>
          </p:nvPicPr>
          <p:blipFill rotWithShape="1">
            <a:blip r:embed="rId3">
              <a:alphaModFix/>
            </a:blip>
            <a:srcRect b="9202" l="3807" r="4547" t="8354"/>
            <a:stretch/>
          </p:blipFill>
          <p:spPr>
            <a:xfrm>
              <a:off x="-133680" y="175846"/>
              <a:ext cx="12465626" cy="66821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3" name="Google Shape;163;p9"/>
            <p:cNvSpPr/>
            <p:nvPr/>
          </p:nvSpPr>
          <p:spPr>
            <a:xfrm>
              <a:off x="430954" y="589611"/>
              <a:ext cx="11398873" cy="5890480"/>
            </a:xfrm>
            <a:prstGeom prst="snip2DiagRect">
              <a:avLst>
                <a:gd fmla="val 0" name="adj1"/>
                <a:gd fmla="val 16667" name="adj2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4" name="Google Shape;164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Patient</a:t>
            </a:r>
            <a:endParaRPr/>
          </a:p>
        </p:txBody>
      </p:sp>
      <p:sp>
        <p:nvSpPr>
          <p:cNvPr id="165" name="Google Shape;165;p9"/>
          <p:cNvSpPr txBox="1"/>
          <p:nvPr>
            <p:ph idx="1" type="body"/>
          </p:nvPr>
        </p:nvSpPr>
        <p:spPr>
          <a:xfrm>
            <a:off x="721815" y="1853931"/>
            <a:ext cx="10630364" cy="45760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patient and loving. He desires that all people should repent from sin and follow Him.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has a plan for each person who has trusted </a:t>
            </a:r>
            <a:br>
              <a:rPr lang="en-US" sz="3600"/>
            </a:br>
            <a:r>
              <a:rPr lang="en-US" sz="3600"/>
              <a:t>Jesus as Savior. He is patiently working out the details of that plan, and we can trust God’s perfect timing </a:t>
            </a:r>
            <a:br>
              <a:rPr lang="en-US" sz="3600"/>
            </a:br>
            <a:r>
              <a:rPr lang="en-US" sz="3600"/>
              <a:t>in our lives.  </a:t>
            </a:r>
            <a:endParaRPr/>
          </a:p>
        </p:txBody>
      </p:sp>
      <p:sp>
        <p:nvSpPr>
          <p:cNvPr id="166" name="Google Shape;166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