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iwa2umV42er/aaDmXLFUfCo+Oxk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0"/>
            <a:ext cx="12335984" cy="6930604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87170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NKJV</a:t>
            </a:r>
            <a:endParaRPr/>
          </a:p>
        </p:txBody>
      </p:sp>
      <p:pic>
        <p:nvPicPr>
          <p:cNvPr id="86" name="Google Shape;86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" name="Google Shape;171;p10"/>
          <p:cNvGrpSpPr/>
          <p:nvPr/>
        </p:nvGrpSpPr>
        <p:grpSpPr>
          <a:xfrm>
            <a:off x="-133680" y="0"/>
            <a:ext cx="12465626" cy="6985426"/>
            <a:chOff x="-133680" y="175846"/>
            <a:chExt cx="12465626" cy="6682155"/>
          </a:xfrm>
        </p:grpSpPr>
        <p:pic>
          <p:nvPicPr>
            <p:cNvPr descr="Unit1_Orange_bkgd.jpg" id="172" name="Google Shape;172;p10"/>
            <p:cNvPicPr preferRelativeResize="0"/>
            <p:nvPr/>
          </p:nvPicPr>
          <p:blipFill rotWithShape="1">
            <a:blip r:embed="rId3">
              <a:alphaModFix/>
            </a:blip>
            <a:srcRect b="9202" l="3807" r="4547" t="8354"/>
            <a:stretch/>
          </p:blipFill>
          <p:spPr>
            <a:xfrm>
              <a:off x="-133680" y="175846"/>
              <a:ext cx="12465626" cy="66821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3" name="Google Shape;173;p10"/>
            <p:cNvSpPr/>
            <p:nvPr/>
          </p:nvSpPr>
          <p:spPr>
            <a:xfrm>
              <a:off x="430954" y="589611"/>
              <a:ext cx="11398873" cy="5890480"/>
            </a:xfrm>
            <a:prstGeom prst="snip2DiagRect">
              <a:avLst>
                <a:gd fmla="val 0" name="adj1"/>
                <a:gd fmla="val 16667" name="adj2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4" name="Google Shape;174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1.6  God is … Review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10"/>
          <p:cNvSpPr txBox="1"/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76" name="Google Shape;176;p10"/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NKJV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oogle Shape;91;p2"/>
          <p:cNvGrpSpPr/>
          <p:nvPr/>
        </p:nvGrpSpPr>
        <p:grpSpPr>
          <a:xfrm>
            <a:off x="-133680" y="0"/>
            <a:ext cx="12465626" cy="6985426"/>
            <a:chOff x="-133680" y="175846"/>
            <a:chExt cx="12465626" cy="6682155"/>
          </a:xfrm>
        </p:grpSpPr>
        <p:pic>
          <p:nvPicPr>
            <p:cNvPr descr="Unit1_Orange_bkgd.jpg" id="92" name="Google Shape;92;p2"/>
            <p:cNvPicPr preferRelativeResize="0"/>
            <p:nvPr/>
          </p:nvPicPr>
          <p:blipFill rotWithShape="1">
            <a:blip r:embed="rId3">
              <a:alphaModFix/>
            </a:blip>
            <a:srcRect b="9202" l="3807" r="4547" t="8354"/>
            <a:stretch/>
          </p:blipFill>
          <p:spPr>
            <a:xfrm>
              <a:off x="-133680" y="175846"/>
              <a:ext cx="12465626" cy="66821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3" name="Google Shape;93;p2"/>
            <p:cNvSpPr/>
            <p:nvPr/>
          </p:nvSpPr>
          <p:spPr>
            <a:xfrm>
              <a:off x="430954" y="589611"/>
              <a:ext cx="11398873" cy="5890480"/>
            </a:xfrm>
            <a:prstGeom prst="snip2DiagRect">
              <a:avLst>
                <a:gd fmla="val 0" name="adj1"/>
                <a:gd fmla="val 16667" name="adj2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4" name="Google Shape;94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1.6  God is … Review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"/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NKJV</a:t>
            </a:r>
            <a:endParaRPr/>
          </a:p>
        </p:txBody>
      </p:sp>
      <p:sp>
        <p:nvSpPr>
          <p:cNvPr id="96" name="Google Shape;96;p2"/>
          <p:cNvSpPr txBox="1"/>
          <p:nvPr>
            <p:ph idx="1" type="body"/>
          </p:nvPr>
        </p:nvSpPr>
        <p:spPr>
          <a:xfrm>
            <a:off x="721814" y="1865068"/>
            <a:ext cx="10776279" cy="40205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r>
              <a:rPr lang="en-US" sz="4000"/>
              <a:t>When we remember who God is, it strengthens our faith in Him. Scripture tells us that God is trustworthy, loving, faithful, patient, and always at work in our lives.</a:t>
            </a:r>
            <a:endParaRPr sz="39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900"/>
              <a:buNone/>
            </a:pPr>
            <a:r>
              <a:t/>
            </a:r>
            <a:endParaRPr sz="39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oogle Shape;101;p3"/>
          <p:cNvGrpSpPr/>
          <p:nvPr/>
        </p:nvGrpSpPr>
        <p:grpSpPr>
          <a:xfrm>
            <a:off x="-133680" y="0"/>
            <a:ext cx="12465626" cy="6985426"/>
            <a:chOff x="-133680" y="175846"/>
            <a:chExt cx="12465626" cy="6682155"/>
          </a:xfrm>
        </p:grpSpPr>
        <p:pic>
          <p:nvPicPr>
            <p:cNvPr descr="Unit1_Orange_bkgd.jpg" id="102" name="Google Shape;102;p3"/>
            <p:cNvPicPr preferRelativeResize="0"/>
            <p:nvPr/>
          </p:nvPicPr>
          <p:blipFill rotWithShape="1">
            <a:blip r:embed="rId3">
              <a:alphaModFix/>
            </a:blip>
            <a:srcRect b="9202" l="3807" r="4547" t="8354"/>
            <a:stretch/>
          </p:blipFill>
          <p:spPr>
            <a:xfrm>
              <a:off x="-133680" y="175846"/>
              <a:ext cx="12465626" cy="66821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3" name="Google Shape;103;p3"/>
            <p:cNvSpPr/>
            <p:nvPr/>
          </p:nvSpPr>
          <p:spPr>
            <a:xfrm>
              <a:off x="430954" y="589611"/>
              <a:ext cx="11398873" cy="5890480"/>
            </a:xfrm>
            <a:prstGeom prst="snip2DiagRect">
              <a:avLst>
                <a:gd fmla="val 0" name="adj1"/>
                <a:gd fmla="val 16667" name="adj2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4" name="Google Shape;104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1.6  God is … Review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3"/>
          <p:cNvSpPr txBox="1"/>
          <p:nvPr>
            <p:ph idx="1" type="body"/>
          </p:nvPr>
        </p:nvSpPr>
        <p:spPr>
          <a:xfrm>
            <a:off x="791101" y="2671055"/>
            <a:ext cx="8001000" cy="35375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is trustworthy and faithful.  </a:t>
            </a:r>
            <a:endParaRPr/>
          </a:p>
        </p:txBody>
      </p:sp>
      <p:sp>
        <p:nvSpPr>
          <p:cNvPr id="106" name="Google Shape;106;p3"/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4"/>
          <p:cNvGrpSpPr/>
          <p:nvPr/>
        </p:nvGrpSpPr>
        <p:grpSpPr>
          <a:xfrm>
            <a:off x="-133680" y="0"/>
            <a:ext cx="12465626" cy="6985426"/>
            <a:chOff x="-133680" y="175846"/>
            <a:chExt cx="12465626" cy="6682155"/>
          </a:xfrm>
        </p:grpSpPr>
        <p:pic>
          <p:nvPicPr>
            <p:cNvPr descr="Unit1_Orange_bkgd.jpg" id="112" name="Google Shape;112;p4"/>
            <p:cNvPicPr preferRelativeResize="0"/>
            <p:nvPr/>
          </p:nvPicPr>
          <p:blipFill rotWithShape="1">
            <a:blip r:embed="rId3">
              <a:alphaModFix/>
            </a:blip>
            <a:srcRect b="9202" l="3807" r="4547" t="8354"/>
            <a:stretch/>
          </p:blipFill>
          <p:spPr>
            <a:xfrm>
              <a:off x="-133680" y="175846"/>
              <a:ext cx="12465626" cy="66821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3" name="Google Shape;113;p4"/>
            <p:cNvSpPr/>
            <p:nvPr/>
          </p:nvSpPr>
          <p:spPr>
            <a:xfrm>
              <a:off x="430954" y="589611"/>
              <a:ext cx="11398873" cy="5890480"/>
            </a:xfrm>
            <a:prstGeom prst="snip2DiagRect">
              <a:avLst>
                <a:gd fmla="val 0" name="adj1"/>
                <a:gd fmla="val 16667" name="adj2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4" name="Google Shape;114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1.6  God is … Review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4"/>
          <p:cNvSpPr txBox="1"/>
          <p:nvPr>
            <p:ph idx="1" type="body"/>
          </p:nvPr>
        </p:nvSpPr>
        <p:spPr>
          <a:xfrm>
            <a:off x="791101" y="2671055"/>
            <a:ext cx="8001000" cy="35375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is loving. 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</p:txBody>
      </p:sp>
      <p:sp>
        <p:nvSpPr>
          <p:cNvPr id="116" name="Google Shape;116;p4"/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NKJV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oogle Shape;121;p5"/>
          <p:cNvGrpSpPr/>
          <p:nvPr/>
        </p:nvGrpSpPr>
        <p:grpSpPr>
          <a:xfrm>
            <a:off x="-133680" y="0"/>
            <a:ext cx="12465626" cy="6985426"/>
            <a:chOff x="-133680" y="175846"/>
            <a:chExt cx="12465626" cy="6682155"/>
          </a:xfrm>
        </p:grpSpPr>
        <p:pic>
          <p:nvPicPr>
            <p:cNvPr descr="Unit1_Orange_bkgd.jpg" id="122" name="Google Shape;122;p5"/>
            <p:cNvPicPr preferRelativeResize="0"/>
            <p:nvPr/>
          </p:nvPicPr>
          <p:blipFill rotWithShape="1">
            <a:blip r:embed="rId3">
              <a:alphaModFix/>
            </a:blip>
            <a:srcRect b="9202" l="3807" r="4547" t="8354"/>
            <a:stretch/>
          </p:blipFill>
          <p:spPr>
            <a:xfrm>
              <a:off x="-133680" y="175846"/>
              <a:ext cx="12465626" cy="66821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3" name="Google Shape;123;p5"/>
            <p:cNvSpPr/>
            <p:nvPr/>
          </p:nvSpPr>
          <p:spPr>
            <a:xfrm>
              <a:off x="430954" y="589611"/>
              <a:ext cx="11398873" cy="5890480"/>
            </a:xfrm>
            <a:prstGeom prst="snip2DiagRect">
              <a:avLst>
                <a:gd fmla="val 0" name="adj1"/>
                <a:gd fmla="val 16667" name="adj2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4" name="Google Shape;124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1.6  God is … Review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5"/>
          <p:cNvSpPr txBox="1"/>
          <p:nvPr>
            <p:ph idx="1" type="body"/>
          </p:nvPr>
        </p:nvSpPr>
        <p:spPr>
          <a:xfrm>
            <a:off x="791101" y="2671055"/>
            <a:ext cx="8001000" cy="35375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is patient. </a:t>
            </a:r>
            <a:endParaRPr/>
          </a:p>
        </p:txBody>
      </p:sp>
      <p:sp>
        <p:nvSpPr>
          <p:cNvPr id="126" name="Google Shape;126;p5"/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NKJV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oogle Shape;131;p6"/>
          <p:cNvGrpSpPr/>
          <p:nvPr/>
        </p:nvGrpSpPr>
        <p:grpSpPr>
          <a:xfrm>
            <a:off x="-133680" y="0"/>
            <a:ext cx="12465626" cy="6985426"/>
            <a:chOff x="-133680" y="175846"/>
            <a:chExt cx="12465626" cy="6682155"/>
          </a:xfrm>
        </p:grpSpPr>
        <p:pic>
          <p:nvPicPr>
            <p:cNvPr descr="Unit1_Orange_bkgd.jpg" id="132" name="Google Shape;132;p6"/>
            <p:cNvPicPr preferRelativeResize="0"/>
            <p:nvPr/>
          </p:nvPicPr>
          <p:blipFill rotWithShape="1">
            <a:blip r:embed="rId3">
              <a:alphaModFix/>
            </a:blip>
            <a:srcRect b="9202" l="3807" r="4547" t="8354"/>
            <a:stretch/>
          </p:blipFill>
          <p:spPr>
            <a:xfrm>
              <a:off x="-133680" y="175846"/>
              <a:ext cx="12465626" cy="66821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3" name="Google Shape;133;p6"/>
            <p:cNvSpPr/>
            <p:nvPr/>
          </p:nvSpPr>
          <p:spPr>
            <a:xfrm>
              <a:off x="430954" y="589611"/>
              <a:ext cx="11398873" cy="5890480"/>
            </a:xfrm>
            <a:prstGeom prst="snip2DiagRect">
              <a:avLst>
                <a:gd fmla="val 0" name="adj1"/>
                <a:gd fmla="val 16667" name="adj2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4" name="Google Shape;134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1.6  God is … Review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6"/>
          <p:cNvSpPr txBox="1"/>
          <p:nvPr>
            <p:ph idx="1" type="body"/>
          </p:nvPr>
        </p:nvSpPr>
        <p:spPr>
          <a:xfrm>
            <a:off x="791101" y="2671055"/>
            <a:ext cx="8001000" cy="35375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is always at work. </a:t>
            </a:r>
            <a:endParaRPr/>
          </a:p>
        </p:txBody>
      </p:sp>
      <p:sp>
        <p:nvSpPr>
          <p:cNvPr id="136" name="Google Shape;136;p6"/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NKJV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oogle Shape;141;p7"/>
          <p:cNvGrpSpPr/>
          <p:nvPr/>
        </p:nvGrpSpPr>
        <p:grpSpPr>
          <a:xfrm>
            <a:off x="-133680" y="0"/>
            <a:ext cx="12465626" cy="6985426"/>
            <a:chOff x="-133680" y="175846"/>
            <a:chExt cx="12465626" cy="6682155"/>
          </a:xfrm>
        </p:grpSpPr>
        <p:pic>
          <p:nvPicPr>
            <p:cNvPr descr="Unit1_Orange_bkgd.jpg" id="142" name="Google Shape;142;p7"/>
            <p:cNvPicPr preferRelativeResize="0"/>
            <p:nvPr/>
          </p:nvPicPr>
          <p:blipFill rotWithShape="1">
            <a:blip r:embed="rId3">
              <a:alphaModFix/>
            </a:blip>
            <a:srcRect b="9202" l="3807" r="4547" t="8354"/>
            <a:stretch/>
          </p:blipFill>
          <p:spPr>
            <a:xfrm>
              <a:off x="-133680" y="175846"/>
              <a:ext cx="12465626" cy="66821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3" name="Google Shape;143;p7"/>
            <p:cNvSpPr/>
            <p:nvPr/>
          </p:nvSpPr>
          <p:spPr>
            <a:xfrm>
              <a:off x="430954" y="589611"/>
              <a:ext cx="11398873" cy="5890480"/>
            </a:xfrm>
            <a:prstGeom prst="snip2DiagRect">
              <a:avLst>
                <a:gd fmla="val 0" name="adj1"/>
                <a:gd fmla="val 16667" name="adj2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4" name="Google Shape;144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1.6  God is … Review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7"/>
          <p:cNvSpPr txBox="1"/>
          <p:nvPr>
            <p:ph idx="1" type="body"/>
          </p:nvPr>
        </p:nvSpPr>
        <p:spPr>
          <a:xfrm>
            <a:off x="791101" y="2198451"/>
            <a:ext cx="8001000" cy="4010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Memorize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Psalm 9:10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Romans 8:38-39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Deuteronomy 7:9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2 Peter 3:9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Romans 8:28 </a:t>
            </a:r>
            <a:endParaRPr/>
          </a:p>
        </p:txBody>
      </p:sp>
      <p:sp>
        <p:nvSpPr>
          <p:cNvPr id="146" name="Google Shape;146;p7"/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NKJV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Google Shape;151;p8"/>
          <p:cNvGrpSpPr/>
          <p:nvPr/>
        </p:nvGrpSpPr>
        <p:grpSpPr>
          <a:xfrm>
            <a:off x="-133680" y="0"/>
            <a:ext cx="12465626" cy="6985426"/>
            <a:chOff x="-133680" y="175846"/>
            <a:chExt cx="12465626" cy="6682155"/>
          </a:xfrm>
        </p:grpSpPr>
        <p:pic>
          <p:nvPicPr>
            <p:cNvPr descr="Unit1_Orange_bkgd.jpg" id="152" name="Google Shape;152;p8"/>
            <p:cNvPicPr preferRelativeResize="0"/>
            <p:nvPr/>
          </p:nvPicPr>
          <p:blipFill rotWithShape="1">
            <a:blip r:embed="rId3">
              <a:alphaModFix/>
            </a:blip>
            <a:srcRect b="9202" l="3807" r="4547" t="8354"/>
            <a:stretch/>
          </p:blipFill>
          <p:spPr>
            <a:xfrm>
              <a:off x="-133680" y="175846"/>
              <a:ext cx="12465626" cy="66821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3" name="Google Shape;153;p8"/>
            <p:cNvSpPr/>
            <p:nvPr/>
          </p:nvSpPr>
          <p:spPr>
            <a:xfrm>
              <a:off x="430954" y="589611"/>
              <a:ext cx="11398873" cy="5890480"/>
            </a:xfrm>
            <a:prstGeom prst="snip2DiagRect">
              <a:avLst>
                <a:gd fmla="val 0" name="adj1"/>
                <a:gd fmla="val 16667" name="adj2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4" name="Google Shape;154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1.6  God is … Review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8"/>
          <p:cNvSpPr txBox="1"/>
          <p:nvPr>
            <p:ph idx="1" type="body"/>
          </p:nvPr>
        </p:nvSpPr>
        <p:spPr>
          <a:xfrm>
            <a:off x="721815" y="1853931"/>
            <a:ext cx="10630364" cy="45760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What does it mean that God is trustworthy? loving? faithful?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patient? always at work?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How does knowing these truths about God help you at home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or school?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Which of these characteristics stick out to you the most?</a:t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56" name="Google Shape;156;p8"/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NKJV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" name="Google Shape;161;p9"/>
          <p:cNvGrpSpPr/>
          <p:nvPr/>
        </p:nvGrpSpPr>
        <p:grpSpPr>
          <a:xfrm>
            <a:off x="-133680" y="0"/>
            <a:ext cx="12465626" cy="6985426"/>
            <a:chOff x="-133680" y="175846"/>
            <a:chExt cx="12465626" cy="6682155"/>
          </a:xfrm>
        </p:grpSpPr>
        <p:pic>
          <p:nvPicPr>
            <p:cNvPr descr="Unit1_Orange_bkgd.jpg" id="162" name="Google Shape;162;p9"/>
            <p:cNvPicPr preferRelativeResize="0"/>
            <p:nvPr/>
          </p:nvPicPr>
          <p:blipFill rotWithShape="1">
            <a:blip r:embed="rId3">
              <a:alphaModFix/>
            </a:blip>
            <a:srcRect b="9202" l="3807" r="4547" t="8354"/>
            <a:stretch/>
          </p:blipFill>
          <p:spPr>
            <a:xfrm>
              <a:off x="-133680" y="175846"/>
              <a:ext cx="12465626" cy="66821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3" name="Google Shape;163;p9"/>
            <p:cNvSpPr/>
            <p:nvPr/>
          </p:nvSpPr>
          <p:spPr>
            <a:xfrm>
              <a:off x="430954" y="589611"/>
              <a:ext cx="11398873" cy="5890480"/>
            </a:xfrm>
            <a:prstGeom prst="snip2DiagRect">
              <a:avLst>
                <a:gd fmla="val 0" name="adj1"/>
                <a:gd fmla="val 16667" name="adj2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4" name="Google Shape;164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1.6  God is … Review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9"/>
          <p:cNvSpPr txBox="1"/>
          <p:nvPr>
            <p:ph idx="1" type="body"/>
          </p:nvPr>
        </p:nvSpPr>
        <p:spPr>
          <a:xfrm>
            <a:off x="721815" y="1853931"/>
            <a:ext cx="10630364" cy="45760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 sz="24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is trustworthy, loving, faithful, patient, and always at work.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When we recognize and apply these truths of God</a:t>
            </a:r>
            <a:br>
              <a:rPr lang="en-US" sz="3600"/>
            </a:br>
            <a:r>
              <a:rPr lang="en-US" sz="3600"/>
              <a:t>to our lives, we will desire to follow His plan for us. </a:t>
            </a:r>
            <a:br>
              <a:rPr lang="en-US" sz="3600"/>
            </a:br>
            <a:r>
              <a:rPr lang="en-US" sz="3600"/>
              <a:t>We will honor and glorify God as we become more </a:t>
            </a:r>
            <a:br>
              <a:rPr lang="en-US" sz="3600"/>
            </a:br>
            <a:r>
              <a:rPr lang="en-US" sz="3600"/>
              <a:t>like Jesus. </a:t>
            </a:r>
            <a:endParaRPr/>
          </a:p>
        </p:txBody>
      </p:sp>
      <p:sp>
        <p:nvSpPr>
          <p:cNvPr id="166" name="Google Shape;166;p9"/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NKJV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