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9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09" y="861710"/>
            <a:ext cx="8106229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ection_Intro_Slid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80857" y="4488046"/>
            <a:ext cx="4005943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 smtClean="0"/>
              <a:t>God is truth — He speaks truth, and we can trust Him.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/>
              <a:t>Main Lesson Teaching</a:t>
            </a:r>
          </a:p>
          <a:p>
            <a:r>
              <a:rPr lang="en-US" dirty="0" smtClean="0"/>
              <a:t>God is truth.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Bible is God’s truth.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Jesus is truth.</a:t>
            </a:r>
          </a:p>
          <a:p>
            <a:r>
              <a:rPr lang="en-US" dirty="0" smtClean="0"/>
              <a:t>God’s truth is unchanging.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 smtClean="0"/>
              <a:t>Jeremiah </a:t>
            </a:r>
            <a:r>
              <a:rPr lang="en-US" b="1" i="1" dirty="0"/>
              <a:t>10:10</a:t>
            </a:r>
          </a:p>
          <a:p>
            <a:pPr marL="0" indent="0">
              <a:buNone/>
            </a:pPr>
            <a:r>
              <a:rPr lang="en-US" i="1" dirty="0"/>
              <a:t>But the LORD is the true God; </a:t>
            </a:r>
            <a:r>
              <a:rPr lang="en-US" i="1" dirty="0" smtClean="0"/>
              <a:t>He </a:t>
            </a:r>
            <a:r>
              <a:rPr lang="en-US" i="1" dirty="0"/>
              <a:t>is the living God and the everlasting King. At His wrath the earth quakes, and the nations cannot endure </a:t>
            </a:r>
            <a:r>
              <a:rPr lang="en-US" i="1" dirty="0" smtClean="0"/>
              <a:t>His indignation</a:t>
            </a:r>
            <a:r>
              <a:rPr lang="en-US" i="1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 smtClean="0"/>
              <a:t>Why </a:t>
            </a:r>
            <a:r>
              <a:rPr lang="en-US" dirty="0"/>
              <a:t>is it important to always remember that God is truth?</a:t>
            </a:r>
          </a:p>
          <a:p>
            <a:r>
              <a:rPr lang="en-US" dirty="0"/>
              <a:t>Why did God give us the Ten Commandments (and other laws) in the Bible?</a:t>
            </a:r>
          </a:p>
          <a:p>
            <a:r>
              <a:rPr lang="en-US" dirty="0"/>
              <a:t>How can knowing God’s truth help you know if what others say is true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 smtClean="0"/>
              <a:t>God </a:t>
            </a:r>
            <a:r>
              <a:rPr lang="en-US" dirty="0"/>
              <a:t>is truth and His words are truth. His truth remains the same forever.</a:t>
            </a:r>
          </a:p>
          <a:p>
            <a:r>
              <a:rPr lang="en-US" dirty="0"/>
              <a:t>Jesus is truth and the only way to be right with God and to have eternal life.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217</Words>
  <Application>Microsoft Macintosh PowerPoint</Application>
  <PresentationFormat>Custom</PresentationFormat>
  <Paragraphs>39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  <vt:lpstr>1.1  God Is Truth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28</cp:revision>
  <cp:lastPrinted>2017-05-10T20:16:30Z</cp:lastPrinted>
  <dcterms:created xsi:type="dcterms:W3CDTF">2017-05-01T18:48:28Z</dcterms:created>
  <dcterms:modified xsi:type="dcterms:W3CDTF">2017-06-14T15:11:59Z</dcterms:modified>
</cp:coreProperties>
</file>