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327071" y="4488046"/>
            <a:ext cx="4359729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omnipotent — His strength is unlimited.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 God Is All-Powerful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all-powerful.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  God Is All-Powerful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</a:t>
            </a:r>
            <a:r>
              <a:rPr lang="en-US" dirty="0"/>
              <a:t>Bible gives many examples of God’s awesome power (1 Chronicles 29:11, Psalm 139, Proverbs 30:4)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Jesus </a:t>
            </a:r>
            <a:r>
              <a:rPr lang="en-US" dirty="0"/>
              <a:t>is all-powerful since He is God’s Son.</a:t>
            </a:r>
          </a:p>
          <a:p>
            <a:r>
              <a:rPr lang="en-US" dirty="0"/>
              <a:t>When we have a relationship with God, we can know that He is always with us to help us and to show His power (Matthew 19:26</a:t>
            </a:r>
            <a:r>
              <a:rPr lang="en-US"/>
              <a:t>,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2 </a:t>
            </a:r>
            <a:r>
              <a:rPr lang="en-US" dirty="0"/>
              <a:t>Peter 1:3).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 smtClean="0"/>
              <a:t>Jeremiah </a:t>
            </a:r>
            <a:r>
              <a:rPr lang="en-US" b="1" i="1" dirty="0"/>
              <a:t>10:</a:t>
            </a:r>
            <a:r>
              <a:rPr lang="en-US" b="1" i="1" dirty="0" smtClean="0"/>
              <a:t>12</a:t>
            </a:r>
          </a:p>
          <a:p>
            <a:pPr marL="0" indent="0">
              <a:buNone/>
            </a:pPr>
            <a:r>
              <a:rPr lang="en-US" i="1" dirty="0"/>
              <a:t>It is He who made the earth by His power, who established the world by His wisdom, and by His understanding stretched out the </a:t>
            </a:r>
            <a:r>
              <a:rPr lang="en-US" i="1" dirty="0" smtClean="0"/>
              <a:t>heavens</a:t>
            </a:r>
            <a:r>
              <a:rPr lang="en-US" b="1" i="1" dirty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did God reveal His power in the Bible?</a:t>
            </a:r>
          </a:p>
          <a:p>
            <a:r>
              <a:rPr lang="en-US" dirty="0"/>
              <a:t>How can you see God’s power on display in nature?</a:t>
            </a:r>
          </a:p>
          <a:p>
            <a:r>
              <a:rPr lang="en-US" dirty="0"/>
              <a:t>What does it mean to you that God is all- powerful?</a:t>
            </a:r>
          </a:p>
          <a:p>
            <a:r>
              <a:rPr lang="en-US" dirty="0"/>
              <a:t>If you have a relationship with God, how can God’s power help you this week?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There is nothing our all-powerful God cannot do.</a:t>
            </a:r>
          </a:p>
          <a:p>
            <a:r>
              <a:rPr lang="en-US" dirty="0"/>
              <a:t>There are countless examples in the Bible of God and Jesus’ power on display. These examples prove God’s omnipotence.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 God Is All-Powerful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283</Words>
  <Application>Microsoft Macintosh PowerPoint</Application>
  <PresentationFormat>Custom</PresentationFormat>
  <Paragraphs>40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  <vt:lpstr>1.2  God Is All-Powerful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32</cp:revision>
  <cp:lastPrinted>2017-05-10T20:16:53Z</cp:lastPrinted>
  <dcterms:created xsi:type="dcterms:W3CDTF">2017-05-01T18:48:28Z</dcterms:created>
  <dcterms:modified xsi:type="dcterms:W3CDTF">2017-06-14T15:12:33Z</dcterms:modified>
</cp:coreProperties>
</file>