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it 1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934" y="-11431"/>
            <a:ext cx="9201869" cy="518065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God is omnipresent — He is everywhere all at the same time.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1.3  God Is Everywhere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God </a:t>
            </a:r>
            <a:r>
              <a:rPr lang="en-US" dirty="0"/>
              <a:t>is omnipresent.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Jonah </a:t>
            </a:r>
            <a:r>
              <a:rPr lang="en-US" dirty="0"/>
              <a:t>learned God is omnipresent.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We </a:t>
            </a:r>
            <a:r>
              <a:rPr lang="en-US" dirty="0"/>
              <a:t>can know God is omnipresent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7879447" cy="353754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 smtClean="0"/>
              <a:t>Psalm 139:7-10</a:t>
            </a:r>
          </a:p>
          <a:p>
            <a:pPr marL="0" indent="0">
              <a:buNone/>
            </a:pPr>
            <a:r>
              <a:rPr lang="en-US" i="1" dirty="0"/>
              <a:t>Where shall I go from Your Spirit? Or where shall I flee from Your presence</a:t>
            </a:r>
            <a:r>
              <a:rPr lang="en-US" i="1" dirty="0" smtClean="0"/>
              <a:t>?</a:t>
            </a:r>
          </a:p>
          <a:p>
            <a:pPr marL="0" indent="0">
              <a:buNone/>
            </a:pPr>
            <a:r>
              <a:rPr lang="en-US" i="1" dirty="0" smtClean="0"/>
              <a:t>If </a:t>
            </a:r>
            <a:r>
              <a:rPr lang="en-US" i="1" dirty="0"/>
              <a:t>I ascend to heaven, You are there</a:t>
            </a:r>
            <a:r>
              <a:rPr lang="en-US" i="1" dirty="0" smtClean="0"/>
              <a:t>!</a:t>
            </a:r>
          </a:p>
          <a:p>
            <a:pPr marL="0" indent="0">
              <a:buNone/>
            </a:pPr>
            <a:r>
              <a:rPr lang="en-US" i="1" dirty="0" smtClean="0"/>
              <a:t>If </a:t>
            </a:r>
            <a:r>
              <a:rPr lang="en-US" i="1" dirty="0"/>
              <a:t>I make my bed in </a:t>
            </a:r>
            <a:r>
              <a:rPr lang="en-US" i="1" dirty="0" err="1"/>
              <a:t>Sheol</a:t>
            </a:r>
            <a:r>
              <a:rPr lang="en-US" i="1" dirty="0"/>
              <a:t>, You are there! If I take the wings of the morning and dwell in the uttermost parts of the sea, even there Your hand shall lead me, and Your right hand shall hold me.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can knowing God is everywhere help you when you are afraid?</a:t>
            </a:r>
          </a:p>
          <a:p>
            <a:r>
              <a:rPr lang="en-US" dirty="0"/>
              <a:t>What does God’s omnipresence mean when you are tempted to do something wrong?</a:t>
            </a:r>
          </a:p>
          <a:p>
            <a:r>
              <a:rPr lang="en-US" dirty="0"/>
              <a:t>How would remembering God is everywhere help you if you are away from someone you love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Application </a:t>
            </a:r>
            <a:r>
              <a:rPr lang="en-US" b="1" i="1" dirty="0" smtClean="0"/>
              <a:t>Questions</a:t>
            </a:r>
          </a:p>
          <a:p>
            <a:r>
              <a:rPr lang="en-US" dirty="0"/>
              <a:t>How can your memory verses remind you about God’s omnipresence?</a:t>
            </a:r>
          </a:p>
          <a:p>
            <a:r>
              <a:rPr lang="en-US" dirty="0"/>
              <a:t>What can you do to praise God that He is always with you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9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 God Is Everywhere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God is omnipresent, or present everywhere at all times.</a:t>
            </a:r>
          </a:p>
          <a:p>
            <a:r>
              <a:rPr lang="en-US" dirty="0"/>
              <a:t>God is always with us. We never have to fear being alone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279</Words>
  <Application>Microsoft Macintosh PowerPoint</Application>
  <PresentationFormat>Custom</PresentationFormat>
  <Paragraphs>45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  <vt:lpstr>1.3  God Is Everywhere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33</cp:revision>
  <cp:lastPrinted>2017-05-10T20:17:13Z</cp:lastPrinted>
  <dcterms:created xsi:type="dcterms:W3CDTF">2017-05-01T18:48:28Z</dcterms:created>
  <dcterms:modified xsi:type="dcterms:W3CDTF">2017-06-14T15:12:48Z</dcterms:modified>
</cp:coreProperties>
</file>