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omniscient — He knows everything.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1.4  God Is All-Knowing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knows everything.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knows you.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Memorize</a:t>
            </a:r>
          </a:p>
          <a:p>
            <a:pPr marL="0" indent="0">
              <a:buNone/>
            </a:pPr>
            <a:r>
              <a:rPr lang="en-US" sz="3500" b="1" i="1" dirty="0"/>
              <a:t>Psalm 139:1-3</a:t>
            </a:r>
          </a:p>
          <a:p>
            <a:pPr marL="0" indent="0">
              <a:buNone/>
            </a:pPr>
            <a:r>
              <a:rPr lang="en-US" sz="3500" i="1" dirty="0" smtClean="0"/>
              <a:t>LORD</a:t>
            </a:r>
            <a:r>
              <a:rPr lang="en-US" sz="3500" i="1" dirty="0"/>
              <a:t>, </a:t>
            </a:r>
            <a:r>
              <a:rPr lang="en-US" sz="3500" i="1" dirty="0" smtClean="0"/>
              <a:t>You </a:t>
            </a:r>
            <a:r>
              <a:rPr lang="en-US" sz="3500" i="1" dirty="0"/>
              <a:t>have searched me and known me! </a:t>
            </a:r>
            <a:endParaRPr lang="en-US" sz="3500" i="1" dirty="0" smtClean="0"/>
          </a:p>
          <a:p>
            <a:pPr marL="0" indent="0">
              <a:buNone/>
            </a:pPr>
            <a:r>
              <a:rPr lang="en-US" sz="3500" i="1" dirty="0" smtClean="0"/>
              <a:t>You </a:t>
            </a:r>
            <a:r>
              <a:rPr lang="en-US" sz="3500" i="1" dirty="0"/>
              <a:t>know when I sit down and when I rise up; </a:t>
            </a:r>
            <a:r>
              <a:rPr lang="en-US" sz="3500" i="1" dirty="0" smtClean="0"/>
              <a:t>You </a:t>
            </a:r>
            <a:r>
              <a:rPr lang="en-US" sz="3500" i="1" dirty="0"/>
              <a:t>discern my thoughts from afar. </a:t>
            </a:r>
            <a:endParaRPr lang="en-US" sz="3500" i="1" dirty="0" smtClean="0"/>
          </a:p>
          <a:p>
            <a:pPr marL="0" indent="0">
              <a:buNone/>
            </a:pPr>
            <a:r>
              <a:rPr lang="en-US" sz="3500" i="1" dirty="0" smtClean="0"/>
              <a:t>You </a:t>
            </a:r>
            <a:r>
              <a:rPr lang="en-US" sz="3500" i="1" dirty="0"/>
              <a:t>search out my path and my lying down and are acquainted with all my ways</a:t>
            </a:r>
            <a:r>
              <a:rPr lang="en-US" sz="3500" i="1" dirty="0" smtClean="0"/>
              <a:t>.</a:t>
            </a:r>
            <a:endParaRPr lang="en-US" sz="3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 you feel since God knows so much about you?</a:t>
            </a:r>
          </a:p>
          <a:p>
            <a:r>
              <a:rPr lang="en-US" dirty="0"/>
              <a:t>How would the way you make choices change if you remember that God knows everything you do and say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</a:t>
            </a:r>
            <a:r>
              <a:rPr lang="en-US" b="1" i="1" dirty="0" smtClean="0"/>
              <a:t>Questions</a:t>
            </a:r>
          </a:p>
          <a:p>
            <a:r>
              <a:rPr lang="en-US" dirty="0"/>
              <a:t>How will you talk to God differently since He knows so much about you?</a:t>
            </a:r>
          </a:p>
          <a:p>
            <a:r>
              <a:rPr lang="en-US" dirty="0"/>
              <a:t>Why does God’s omniscience make facing problems easier?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God knows all things. He knows everything that has happened and everything that will happen.</a:t>
            </a:r>
          </a:p>
          <a:p>
            <a:r>
              <a:rPr lang="en-US" dirty="0"/>
              <a:t>God knows every detail about you. He knows what you are thinking and what you are feeling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244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36</cp:revision>
  <cp:lastPrinted>2017-05-10T20:22:20Z</cp:lastPrinted>
  <dcterms:created xsi:type="dcterms:W3CDTF">2017-05-01T18:48:28Z</dcterms:created>
  <dcterms:modified xsi:type="dcterms:W3CDTF">2017-06-14T15:13:03Z</dcterms:modified>
</cp:coreProperties>
</file>