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God is all-knowing. He knows everything about you that has happened and will happen.</a:t>
            </a:r>
          </a:p>
          <a:p>
            <a:r>
              <a:rPr lang="en-US" dirty="0"/>
              <a:t>God is three in one. He is the one true God, but He exists in three “Persons.”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8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God: Truth, All-Powerful, Everywhere</a:t>
            </a:r>
            <a:r>
              <a:rPr lang="en-US" i="1"/>
              <a:t>, </a:t>
            </a:r>
            <a:r>
              <a:rPr lang="en-US" i="1" smtClean="0"/>
              <a:t/>
            </a:r>
            <a:br>
              <a:rPr lang="en-US" i="1" smtClean="0"/>
            </a:br>
            <a:r>
              <a:rPr lang="en-US" i="1" smtClean="0"/>
              <a:t>All</a:t>
            </a:r>
            <a:r>
              <a:rPr lang="en-US" i="1" dirty="0"/>
              <a:t>-Knowing, and Three in One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1.6  God Is </a:t>
            </a:r>
            <a:r>
              <a:rPr lang="is-IS" dirty="0" smtClean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truth. </a:t>
            </a:r>
          </a:p>
          <a:p>
            <a:r>
              <a:rPr lang="en-US" dirty="0"/>
              <a:t>God is omnipotent, or all-powerful.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omnipresent. </a:t>
            </a:r>
          </a:p>
          <a:p>
            <a:r>
              <a:rPr lang="en-US" dirty="0"/>
              <a:t>God is omniscient.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three in one.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b="1" i="1" dirty="0"/>
              <a:t>Psalm 139:1-3</a:t>
            </a:r>
          </a:p>
          <a:p>
            <a:pPr marL="0" indent="0">
              <a:buNone/>
            </a:pPr>
            <a:r>
              <a:rPr lang="en-US" b="1" i="1" dirty="0"/>
              <a:t>2 Corinthians 13:</a:t>
            </a:r>
            <a:r>
              <a:rPr lang="en-US" b="1" i="1" dirty="0" smtClean="0"/>
              <a:t>14</a:t>
            </a:r>
            <a:endParaRPr lang="en-US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Why is it important to rely on God’s Word for our source of truth instead of what other people say is truth?</a:t>
            </a:r>
          </a:p>
          <a:p>
            <a:r>
              <a:rPr lang="en-US" dirty="0"/>
              <a:t>How does knowing that God is all-powerful help you when you face a problem?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does knowing that God is everywhere make you feel?</a:t>
            </a:r>
          </a:p>
          <a:p>
            <a:r>
              <a:rPr lang="en-US" dirty="0"/>
              <a:t>How can God’s omniscience help us when we pray?</a:t>
            </a:r>
          </a:p>
          <a:p>
            <a:r>
              <a:rPr lang="en-US" dirty="0"/>
              <a:t>Why is each part of the Trinity important in your life?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25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Summing It Up</a:t>
            </a:r>
          </a:p>
          <a:p>
            <a:r>
              <a:rPr lang="en-US" dirty="0"/>
              <a:t>God is truth. You can trust and believe that God’s truth will never change.</a:t>
            </a:r>
          </a:p>
          <a:p>
            <a:r>
              <a:rPr lang="en-US" dirty="0"/>
              <a:t>God is all-powerful. You can know that He is bigger than any problem you face.</a:t>
            </a:r>
          </a:p>
          <a:p>
            <a:r>
              <a:rPr lang="en-US" dirty="0"/>
              <a:t>God is everywhere at the same time. No matter where you are, God is ALWAYS  with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327</Words>
  <Application>Microsoft Macintosh PowerPoint</Application>
  <PresentationFormat>Custom</PresentationFormat>
  <Paragraphs>56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43</cp:revision>
  <cp:lastPrinted>2017-05-10T20:24:27Z</cp:lastPrinted>
  <dcterms:created xsi:type="dcterms:W3CDTF">2017-05-01T18:48:28Z</dcterms:created>
  <dcterms:modified xsi:type="dcterms:W3CDTF">2017-06-14T15:13:40Z</dcterms:modified>
</cp:coreProperties>
</file>