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40" d="100"/>
          <a:sy n="140" d="100"/>
        </p:scale>
        <p:origin x="-240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tells us the history of God’s people.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2.1  Books of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 smtClean="0"/>
              <a:t>Main Lesson Teaching</a:t>
            </a:r>
          </a:p>
          <a:p>
            <a:r>
              <a:rPr lang="en-US" dirty="0" smtClean="0"/>
              <a:t>Books </a:t>
            </a:r>
            <a:r>
              <a:rPr lang="en-US" dirty="0"/>
              <a:t>of History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What </a:t>
            </a:r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/>
              <a:t>f</a:t>
            </a:r>
            <a:r>
              <a:rPr lang="en-US" dirty="0" smtClean="0"/>
              <a:t>ind </a:t>
            </a:r>
            <a:r>
              <a:rPr lang="en-US" dirty="0"/>
              <a:t>in the Books of </a:t>
            </a:r>
            <a:r>
              <a:rPr lang="en-US" dirty="0" smtClean="0"/>
              <a:t>History.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Studying </a:t>
            </a:r>
            <a:r>
              <a:rPr lang="en-US" dirty="0"/>
              <a:t>the Books of History </a:t>
            </a:r>
            <a:r>
              <a:rPr lang="en-US" dirty="0" smtClean="0"/>
              <a:t>can </a:t>
            </a:r>
            <a:r>
              <a:rPr lang="en-US" dirty="0"/>
              <a:t>h</a:t>
            </a:r>
            <a:r>
              <a:rPr lang="en-US" dirty="0" smtClean="0"/>
              <a:t>elp 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 smtClean="0"/>
              <a:t>Genesis 12:1-2</a:t>
            </a:r>
            <a:endParaRPr lang="en-US" b="1" i="1" dirty="0"/>
          </a:p>
          <a:p>
            <a:pPr marL="0" indent="0">
              <a:buNone/>
            </a:pPr>
            <a:r>
              <a:rPr lang="en-US" i="1" dirty="0"/>
              <a:t>Now the LORD said to Abram, “Go from your country and your kindred and your father’s house to the land that I will show you. </a:t>
            </a:r>
            <a:endParaRPr lang="en-US" dirty="0"/>
          </a:p>
          <a:p>
            <a:pPr marL="0" indent="0">
              <a:buNone/>
            </a:pPr>
            <a:r>
              <a:rPr lang="en-US" i="1" dirty="0"/>
              <a:t>And I will make of you a great nation, and I will bless you and make your name great, so that you will be a blessing</a:t>
            </a:r>
            <a:r>
              <a:rPr lang="en-US" i="1" dirty="0" smtClean="0"/>
              <a:t>.”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How do the Books of History in the Old Testament help you better understand our world God created?</a:t>
            </a:r>
          </a:p>
          <a:p>
            <a:r>
              <a:rPr lang="en-US" dirty="0"/>
              <a:t>Why is it important to learn about some of the key historical figures in the Bible?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Why is it important to recognize how God kept His promises to the people of Israel?</a:t>
            </a:r>
          </a:p>
          <a:p>
            <a:r>
              <a:rPr lang="en-US" dirty="0"/>
              <a:t>How do you know that God will keep the promises He makes to you?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5760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The first 17 books of the Bible contain historical records of the Old Testament. </a:t>
            </a:r>
          </a:p>
          <a:p>
            <a:r>
              <a:rPr lang="en-US" dirty="0"/>
              <a:t>God worked throughout history to keep His promises to Israel and to us.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269</Words>
  <Application>Microsoft Macintosh PowerPoint</Application>
  <PresentationFormat>Custom</PresentationFormat>
  <Paragraphs>44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2.1  Books of History</vt:lpstr>
      <vt:lpstr>2.1  Books of History</vt:lpstr>
      <vt:lpstr>2.1  Books of History</vt:lpstr>
      <vt:lpstr>2.1  Books of History</vt:lpstr>
      <vt:lpstr>2.1  Books of History</vt:lpstr>
      <vt:lpstr>2.1  Books of History</vt:lpstr>
      <vt:lpstr>2.1  Books of History</vt:lpstr>
      <vt:lpstr>2.1  Books of History</vt:lpstr>
      <vt:lpstr>2.1  Books of History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30</cp:revision>
  <cp:lastPrinted>2017-05-10T20:16:30Z</cp:lastPrinted>
  <dcterms:created xsi:type="dcterms:W3CDTF">2017-05-01T18:48:28Z</dcterms:created>
  <dcterms:modified xsi:type="dcterms:W3CDTF">2017-06-14T15:18:19Z</dcterms:modified>
</cp:coreProperties>
</file>