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contains God’s messages to His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 Books of Prophecy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Books </a:t>
            </a:r>
            <a:r>
              <a:rPr lang="en-US" dirty="0"/>
              <a:t>of </a:t>
            </a:r>
            <a:r>
              <a:rPr lang="en-US" dirty="0" smtClean="0"/>
              <a:t>Prophecy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</a:t>
            </a:r>
            <a:r>
              <a:rPr lang="en-US" dirty="0"/>
              <a:t>Prophets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Examples </a:t>
            </a:r>
            <a:r>
              <a:rPr lang="en-US" dirty="0"/>
              <a:t>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sz="2800" b="1" i="1" dirty="0" smtClean="0"/>
              <a:t>Deuteronomy 18:18-19</a:t>
            </a:r>
            <a:endParaRPr lang="en-US" sz="2800" b="1" i="1" dirty="0"/>
          </a:p>
          <a:p>
            <a:pPr marL="0" indent="0">
              <a:buNone/>
            </a:pPr>
            <a:r>
              <a:rPr lang="en-US" sz="2800" i="1" dirty="0"/>
              <a:t>I will raise up for them a Prophet like you from among their brothers. And I will put My words in His mouth, and He shall speak to them all that I command Him. </a:t>
            </a:r>
            <a:endParaRPr lang="en-US" sz="2800" dirty="0"/>
          </a:p>
          <a:p>
            <a:pPr marL="0" indent="0">
              <a:buNone/>
            </a:pPr>
            <a:r>
              <a:rPr lang="en-US" sz="2800" i="1" dirty="0"/>
              <a:t>And whoever will not listen to My words that He shall speak in My name, I myself will require it of him.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Do you think it was helpful for the people of Israel in the time of the </a:t>
            </a:r>
            <a:r>
              <a:rPr lang="en-US" dirty="0" smtClean="0"/>
              <a:t>prophets to </a:t>
            </a:r>
            <a:r>
              <a:rPr lang="en-US" dirty="0"/>
              <a:t>know what was going to happen to them? Why or why not?</a:t>
            </a:r>
          </a:p>
          <a:p>
            <a:r>
              <a:rPr lang="en-US" dirty="0"/>
              <a:t>Would you want to know something that would happen to you in the future? Why or why not?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can studying fulfilled prophecies help us trust in God’s Word?</a:t>
            </a:r>
          </a:p>
          <a:p>
            <a:r>
              <a:rPr lang="en-US" dirty="0"/>
              <a:t>How do you feel about God, knowing that He has kept so many promises in the past?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 Books of Prophecy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A prophet was chosen by God to deliver His words to people.</a:t>
            </a:r>
          </a:p>
          <a:p>
            <a:r>
              <a:rPr lang="en-US" dirty="0"/>
              <a:t>Some prophecies have come true already, and others will happen in the future.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272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  <vt:lpstr>2.3  Books of Prophecy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33</cp:revision>
  <cp:lastPrinted>2017-05-10T20:16:30Z</cp:lastPrinted>
  <dcterms:created xsi:type="dcterms:W3CDTF">2017-05-01T18:48:28Z</dcterms:created>
  <dcterms:modified xsi:type="dcterms:W3CDTF">2017-06-14T15:18:42Z</dcterms:modified>
</cp:coreProperties>
</file>