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describes the life and teachings of Jesus.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 The Gospels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are the Gospels?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Who </a:t>
            </a:r>
            <a:r>
              <a:rPr lang="en-US" dirty="0"/>
              <a:t>are the Gospel writers?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do the Gospels teach us?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i="1" dirty="0"/>
              <a:t>For I delivered to you as of first importance what </a:t>
            </a:r>
            <a:r>
              <a:rPr lang="en-US" i="1" dirty="0" smtClean="0"/>
              <a:t>I </a:t>
            </a:r>
            <a:r>
              <a:rPr lang="en-US" i="1" dirty="0"/>
              <a:t>also received: that Christ died for our sins in accordance with the </a:t>
            </a:r>
            <a:r>
              <a:rPr lang="en-US" i="1" smtClean="0"/>
              <a:t>Scriptures.</a:t>
            </a:r>
          </a:p>
          <a:p>
            <a:pPr marL="0" indent="0">
              <a:buNone/>
            </a:pPr>
            <a:r>
              <a:rPr lang="en-US" i="1" smtClean="0"/>
              <a:t>That </a:t>
            </a:r>
            <a:r>
              <a:rPr lang="en-US" i="1" dirty="0"/>
              <a:t>He was </a:t>
            </a:r>
            <a:r>
              <a:rPr lang="en-US" i="1" dirty="0" smtClean="0"/>
              <a:t>buried, that </a:t>
            </a:r>
            <a:r>
              <a:rPr lang="en-US" i="1" dirty="0"/>
              <a:t>He was raised on the third day in accordance with the Scriptures.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Why do you think God gave four perspectives of the true story of Jesus Christ?</a:t>
            </a:r>
          </a:p>
          <a:p>
            <a:r>
              <a:rPr lang="en-US" dirty="0"/>
              <a:t>How is it helpful to study Christ’s birth, life, death, and resurrection from different writers?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does the good news of Jesus Christ mean to you?</a:t>
            </a:r>
          </a:p>
          <a:p>
            <a:r>
              <a:rPr lang="en-US" dirty="0"/>
              <a:t>With whom can you share the message of the Gospels today?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first four books of the New Testament are known as the Gospels. They highlight the birth, life ministry, death, and resurrection of Jesus Christ.</a:t>
            </a:r>
          </a:p>
          <a:p>
            <a:r>
              <a:rPr lang="en-US" dirty="0"/>
              <a:t>The Holy Spirit inspired Matthew, Mark, Luke, and John to record true events of Christ’s life from various perspectives.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260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35</cp:revision>
  <cp:lastPrinted>2017-05-10T20:16:30Z</cp:lastPrinted>
  <dcterms:created xsi:type="dcterms:W3CDTF">2017-05-01T18:48:28Z</dcterms:created>
  <dcterms:modified xsi:type="dcterms:W3CDTF">2017-06-14T15:18:54Z</dcterms:modified>
</cp:coreProperties>
</file>