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61" r:id="rId2"/>
    <p:sldId id="263" r:id="rId3"/>
    <p:sldId id="264" r:id="rId4"/>
    <p:sldId id="265" r:id="rId5"/>
    <p:sldId id="267" r:id="rId6"/>
    <p:sldId id="268" r:id="rId7"/>
    <p:sldId id="269" r:id="rId8"/>
    <p:sldId id="270" r:id="rId9"/>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40" d="100"/>
          <a:sy n="140" d="100"/>
        </p:scale>
        <p:origin x="-240" y="-10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6/14/17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6/14/17</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6</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ESV</a:t>
            </a:r>
            <a:endParaRPr lang="en-US"/>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ESV</a:t>
            </a:r>
            <a:endParaRPr lang="en-US"/>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smtClean="0"/>
              <a:t>1.1  God is Truth</a:t>
            </a:r>
            <a:endParaRPr lang="en-US" dirty="0"/>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descr="unit 2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ESV</a:t>
            </a:r>
            <a:endParaRPr lang="en-US" dirty="0"/>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a:t>
            </a:r>
            <a:r>
              <a:rPr lang="en-US" dirty="0" smtClean="0"/>
              <a:t>International. </a:t>
            </a:r>
            <a:r>
              <a:rPr lang="en-US" dirty="0" smtClean="0"/>
              <a:t>ESV</a:t>
            </a:r>
            <a:endParaRPr lang="en-US" dirty="0"/>
          </a:p>
        </p:txBody>
      </p:sp>
    </p:spTree>
    <p:extLst>
      <p:ext uri="{BB962C8B-B14F-4D97-AF65-F5344CB8AC3E}">
        <p14:creationId xmlns:p14="http://schemas.microsoft.com/office/powerpoint/2010/main" val="36684185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smtClean="0"/>
              <a:t>Lesson Summary</a:t>
            </a:r>
          </a:p>
          <a:p>
            <a:pPr marL="0" indent="0">
              <a:buNone/>
            </a:pPr>
            <a:r>
              <a:rPr lang="en-US" i="1" dirty="0"/>
              <a:t>The Bible inspires us with a vision of the future reign of Christ</a:t>
            </a:r>
            <a:r>
              <a:rPr lang="en-US" i="1" dirty="0" smtClean="0"/>
              <a:t>.</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
        <p:nvSpPr>
          <p:cNvPr id="7" name="Title 6"/>
          <p:cNvSpPr>
            <a:spLocks noGrp="1"/>
          </p:cNvSpPr>
          <p:nvPr>
            <p:ph type="title"/>
          </p:nvPr>
        </p:nvSpPr>
        <p:spPr/>
        <p:txBody>
          <a:bodyPr/>
          <a:lstStyle/>
          <a:p>
            <a:r>
              <a:rPr lang="en-US" dirty="0" smtClean="0"/>
              <a:t>2.7  Revelation</a:t>
            </a:r>
            <a:endParaRPr lang="en-US" dirty="0"/>
          </a:p>
        </p:txBody>
      </p:sp>
    </p:spTree>
    <p:extLst>
      <p:ext uri="{BB962C8B-B14F-4D97-AF65-F5344CB8AC3E}">
        <p14:creationId xmlns:p14="http://schemas.microsoft.com/office/powerpoint/2010/main" val="17137515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What </a:t>
            </a:r>
            <a:r>
              <a:rPr lang="en-US" dirty="0"/>
              <a:t>is the book of Revelation?</a:t>
            </a:r>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Title 4"/>
          <p:cNvSpPr>
            <a:spLocks noGrp="1"/>
          </p:cNvSpPr>
          <p:nvPr>
            <p:ph type="title"/>
          </p:nvPr>
        </p:nvSpPr>
        <p:spPr/>
        <p:txBody>
          <a:bodyPr/>
          <a:lstStyle/>
          <a:p>
            <a:r>
              <a:rPr lang="en-US" dirty="0"/>
              <a:t>2.7  Revelation</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What </a:t>
            </a:r>
            <a:r>
              <a:rPr lang="en-US" dirty="0"/>
              <a:t>promises are in Revelation? </a:t>
            </a:r>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Memorize</a:t>
            </a:r>
          </a:p>
          <a:p>
            <a:pPr marL="0" indent="0">
              <a:buNone/>
            </a:pPr>
            <a:r>
              <a:rPr lang="en-US" b="1" i="1" dirty="0" smtClean="0"/>
              <a:t>Revelation 1:1-2</a:t>
            </a:r>
            <a:endParaRPr lang="en-US" b="1" i="1" dirty="0"/>
          </a:p>
          <a:p>
            <a:pPr marL="0" indent="0">
              <a:buNone/>
            </a:pPr>
            <a:r>
              <a:rPr lang="en-US" i="1" dirty="0"/>
              <a:t>The revelation of Jesus Christ, which God gave Him to show to His servants the things that must soon take place. He made it known by sending His angel to His servant </a:t>
            </a:r>
            <a:r>
              <a:rPr lang="en-US" i="1" dirty="0" smtClean="0"/>
              <a:t>John</a:t>
            </a:r>
            <a:r>
              <a:rPr lang="en-US" i="1" dirty="0"/>
              <a:t>.</a:t>
            </a:r>
            <a:endParaRPr lang="en-US" dirty="0"/>
          </a:p>
          <a:p>
            <a:pPr marL="0" indent="0">
              <a:buNone/>
            </a:pPr>
            <a:r>
              <a:rPr lang="en-US" i="1" dirty="0"/>
              <a:t>Who bore witness to the word of God and to the testimony of Jesus Christ, even to all that he saw.</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4454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normAutofit fontScale="92500" lnSpcReduction="10000"/>
          </a:bodyPr>
          <a:lstStyle/>
          <a:p>
            <a:pPr marL="0" indent="0">
              <a:buNone/>
            </a:pPr>
            <a:r>
              <a:rPr lang="en-US" b="1" i="1" dirty="0" smtClean="0"/>
              <a:t>Application Questions</a:t>
            </a:r>
          </a:p>
          <a:p>
            <a:r>
              <a:rPr lang="en-US" dirty="0"/>
              <a:t>How do you feel when you think about heaven?</a:t>
            </a:r>
          </a:p>
          <a:p>
            <a:r>
              <a:rPr lang="en-US" dirty="0"/>
              <a:t>Why do you trust in God’s promises about heaven?</a:t>
            </a:r>
          </a:p>
          <a:p>
            <a:r>
              <a:rPr lang="en-US" dirty="0"/>
              <a:t>What is your favorite thing you have learned about the promises that will take place in the future?</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1253013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normAutofit lnSpcReduction="10000"/>
          </a:bodyPr>
          <a:lstStyle/>
          <a:p>
            <a:pPr marL="0" indent="0">
              <a:buNone/>
            </a:pPr>
            <a:r>
              <a:rPr lang="en-US" b="1" i="1" dirty="0" smtClean="0"/>
              <a:t>Summing It Up</a:t>
            </a:r>
          </a:p>
          <a:p>
            <a:r>
              <a:rPr lang="en-US" dirty="0"/>
              <a:t>Revelation offers encouragement and admonition, and then offers promises of future events that will take place.</a:t>
            </a:r>
          </a:p>
          <a:p>
            <a:r>
              <a:rPr lang="en-US" dirty="0"/>
              <a:t>Revelation contains the promise that those who accept Jesus as Savior will spend eternity with God in heaven.</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205530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2.7  Revelation</a:t>
            </a:r>
          </a:p>
        </p:txBody>
      </p:sp>
      <p:sp>
        <p:nvSpPr>
          <p:cNvPr id="3" name="Content Placeholder 2"/>
          <p:cNvSpPr>
            <a:spLocks noGrp="1"/>
          </p:cNvSpPr>
          <p:nvPr>
            <p:ph idx="1"/>
          </p:nvPr>
        </p:nvSpPr>
        <p:spPr/>
        <p:txBody>
          <a:bodyPr/>
          <a:lstStyle/>
          <a:p>
            <a:r>
              <a:rPr lang="en-US" dirty="0" smtClean="0"/>
              <a:t>CUSTOMIZABLE SLIDE</a:t>
            </a:r>
            <a:endParaRPr lang="en-US" dirty="0"/>
          </a:p>
        </p:txBody>
      </p:sp>
      <p:sp>
        <p:nvSpPr>
          <p:cNvPr id="5" name="Footer Placeholder 4"/>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234</TotalTime>
  <Words>215</Words>
  <Application>Microsoft Macintosh PowerPoint</Application>
  <PresentationFormat>Custom</PresentationFormat>
  <Paragraphs>35</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2.7  Revelation</vt:lpstr>
      <vt:lpstr>2.7  Revelation</vt:lpstr>
      <vt:lpstr>2.7  Revelation</vt:lpstr>
      <vt:lpstr>2.7  Revelation</vt:lpstr>
      <vt:lpstr>2.7  Revelation</vt:lpstr>
      <vt:lpstr>2.7  Revelation</vt:lpstr>
      <vt:lpstr>2.7  Revelation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Alicia K.</cp:lastModifiedBy>
  <cp:revision>41</cp:revision>
  <cp:lastPrinted>2017-05-10T20:16:30Z</cp:lastPrinted>
  <dcterms:created xsi:type="dcterms:W3CDTF">2017-05-01T18:48:28Z</dcterms:created>
  <dcterms:modified xsi:type="dcterms:W3CDTF">2017-06-14T15:19:33Z</dcterms:modified>
</cp:coreProperties>
</file>