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1" r:id="rId6"/>
    <p:sldId id="267" r:id="rId7"/>
    <p:sldId id="268" r:id="rId8"/>
    <p:sldId id="272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40" d="100"/>
          <a:sy n="140" d="100"/>
        </p:scale>
        <p:origin x="-240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Bible: Books of History, Books of Wisdom, Books of Prophecy, the Gospels, Acts, </a:t>
            </a:r>
            <a:r>
              <a:rPr lang="en-US" i="1" dirty="0" smtClean="0"/>
              <a:t>the Epistles</a:t>
            </a:r>
            <a:r>
              <a:rPr lang="en-US" i="1" dirty="0"/>
              <a:t>, </a:t>
            </a:r>
            <a:r>
              <a:rPr lang="en-US" i="1" dirty="0" smtClean="0"/>
              <a:t>Revelation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2.8  The Bible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Who </a:t>
            </a:r>
            <a:r>
              <a:rPr lang="en-US" dirty="0"/>
              <a:t>wrote the Bible?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Books </a:t>
            </a:r>
            <a:r>
              <a:rPr lang="en-US" dirty="0"/>
              <a:t>of History </a:t>
            </a:r>
          </a:p>
          <a:p>
            <a:r>
              <a:rPr lang="en-US" dirty="0" smtClean="0"/>
              <a:t>Books </a:t>
            </a:r>
            <a:r>
              <a:rPr lang="en-US" dirty="0"/>
              <a:t>of Wisdom </a:t>
            </a:r>
          </a:p>
          <a:p>
            <a:r>
              <a:rPr lang="en-US" dirty="0" smtClean="0"/>
              <a:t>Books </a:t>
            </a:r>
            <a:r>
              <a:rPr lang="en-US" dirty="0"/>
              <a:t>of Prophecy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The </a:t>
            </a:r>
            <a:r>
              <a:rPr lang="en-US" dirty="0"/>
              <a:t>Gospels </a:t>
            </a:r>
          </a:p>
          <a:p>
            <a:r>
              <a:rPr lang="en-US" dirty="0"/>
              <a:t>Acts </a:t>
            </a:r>
          </a:p>
          <a:p>
            <a:r>
              <a:rPr lang="en-US" dirty="0"/>
              <a:t>The Epistles </a:t>
            </a:r>
          </a:p>
          <a:p>
            <a:r>
              <a:rPr lang="en-US" dirty="0"/>
              <a:t>Revelation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228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12:1-2</a:t>
            </a:r>
          </a:p>
          <a:p>
            <a:pPr marL="0" indent="0">
              <a:buNone/>
            </a:pPr>
            <a:r>
              <a:rPr lang="en-US" b="1" i="1" dirty="0"/>
              <a:t>Proverbs 1:7</a:t>
            </a:r>
          </a:p>
          <a:p>
            <a:pPr marL="0" indent="0">
              <a:buNone/>
            </a:pPr>
            <a:r>
              <a:rPr lang="en-US" b="1" i="1" dirty="0"/>
              <a:t>Deuteronomy 18:18-19</a:t>
            </a:r>
          </a:p>
          <a:p>
            <a:pPr marL="0" indent="0">
              <a:buNone/>
            </a:pPr>
            <a:r>
              <a:rPr lang="en-US" b="1" i="1" dirty="0"/>
              <a:t>1 Corinthians 15:3-4</a:t>
            </a:r>
          </a:p>
          <a:p>
            <a:pPr marL="0" indent="0">
              <a:buNone/>
            </a:pPr>
            <a:r>
              <a:rPr lang="en-US" b="1" i="1" dirty="0"/>
              <a:t>Acts 13:48-49</a:t>
            </a:r>
          </a:p>
          <a:p>
            <a:pPr marL="0" indent="0">
              <a:buNone/>
            </a:pPr>
            <a:r>
              <a:rPr lang="en-US" b="1" i="1" dirty="0"/>
              <a:t>2 Thessalonians 2:15</a:t>
            </a:r>
          </a:p>
          <a:p>
            <a:pPr marL="0" indent="0">
              <a:buNone/>
            </a:pPr>
            <a:r>
              <a:rPr lang="en-US" b="1" i="1" dirty="0"/>
              <a:t>Revelation 1:1-2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Why is it important to study all the books of the Bible?</a:t>
            </a:r>
          </a:p>
          <a:p>
            <a:r>
              <a:rPr lang="en-US" dirty="0"/>
              <a:t>What important lessons have you learned from this unit?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What is your favorite thing about studying or memorizing God’s Word?</a:t>
            </a:r>
          </a:p>
          <a:p>
            <a:r>
              <a:rPr lang="en-US" dirty="0"/>
              <a:t>How will you plan to study God’s Word regularly?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207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The Bible consists of 66 books, written by men who were inspired by the Holy Spirit.</a:t>
            </a:r>
          </a:p>
          <a:p>
            <a:r>
              <a:rPr lang="en-US" dirty="0"/>
              <a:t>The Bible is divided in to seven categories: </a:t>
            </a:r>
            <a:r>
              <a:rPr lang="en-US" dirty="0" smtClean="0"/>
              <a:t>Books </a:t>
            </a:r>
            <a:r>
              <a:rPr lang="en-US" dirty="0"/>
              <a:t>of History, </a:t>
            </a:r>
            <a:r>
              <a:rPr lang="en-US" dirty="0" smtClean="0"/>
              <a:t>Books </a:t>
            </a:r>
            <a:r>
              <a:rPr lang="en-US" dirty="0"/>
              <a:t>of Wisdom, </a:t>
            </a:r>
            <a:r>
              <a:rPr lang="en-US" dirty="0" smtClean="0"/>
              <a:t>Books </a:t>
            </a:r>
            <a:r>
              <a:rPr lang="en-US" dirty="0"/>
              <a:t>of Prophecy, the Gospels, Acts, the Epistles, and Revelation.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256</Words>
  <Application>Microsoft Macintosh PowerPoint</Application>
  <PresentationFormat>Custom</PresentationFormat>
  <Paragraphs>53</Paragraphs>
  <Slides>10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43</cp:revision>
  <cp:lastPrinted>2017-05-10T20:16:30Z</cp:lastPrinted>
  <dcterms:created xsi:type="dcterms:W3CDTF">2017-05-01T18:48:28Z</dcterms:created>
  <dcterms:modified xsi:type="dcterms:W3CDTF">2017-06-14T15:19:44Z</dcterms:modified>
</cp:coreProperties>
</file>