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61" r:id="rId2"/>
    <p:sldId id="263" r:id="rId3"/>
    <p:sldId id="264" r:id="rId4"/>
    <p:sldId id="265" r:id="rId5"/>
    <p:sldId id="267" r:id="rId6"/>
    <p:sldId id="268" r:id="rId7"/>
    <p:sldId id="269" r:id="rId8"/>
    <p:sldId id="270" r:id="rId9"/>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4" d="100"/>
          <a:sy n="134" d="100"/>
        </p:scale>
        <p:origin x="-416" y="-104"/>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6/14/17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6/14/17</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6</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smtClean="0"/>
              <a:t>ESV</a:t>
            </a:r>
            <a:endParaRPr lang="en-US"/>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smtClean="0"/>
              <a:t>ESV</a:t>
            </a:r>
            <a:endParaRPr lang="en-US"/>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smtClean="0"/>
              <a:t>ESV</a:t>
            </a:r>
            <a:endParaRPr lang="en-US"/>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smtClean="0"/>
              <a:t>ESV</a:t>
            </a:r>
            <a:endParaRPr lang="en-US"/>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smtClean="0"/>
              <a:t>1.1  God is Truth</a:t>
            </a:r>
            <a:endParaRPr lang="en-US" dirty="0"/>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ESV</a:t>
            </a:r>
            <a:endParaRPr lang="en-US" dirty="0"/>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ction_Intro_Slides1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a:t>
            </a:r>
            <a:r>
              <a:rPr lang="en-US" dirty="0" smtClean="0"/>
              <a:t>International. </a:t>
            </a:r>
            <a:r>
              <a:rPr lang="en-US" dirty="0" smtClean="0"/>
              <a:t>ESV</a:t>
            </a:r>
            <a:endParaRPr lang="en-US" dirty="0"/>
          </a:p>
        </p:txBody>
      </p:sp>
    </p:spTree>
    <p:extLst>
      <p:ext uri="{BB962C8B-B14F-4D97-AF65-F5344CB8AC3E}">
        <p14:creationId xmlns:p14="http://schemas.microsoft.com/office/powerpoint/2010/main" val="36684185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smtClean="0"/>
              <a:t>Lesson Summary</a:t>
            </a:r>
          </a:p>
          <a:p>
            <a:pPr marL="0" indent="0">
              <a:buNone/>
            </a:pPr>
            <a:r>
              <a:rPr lang="en-US" i="1" dirty="0"/>
              <a:t>We are in </a:t>
            </a:r>
            <a:r>
              <a:rPr lang="en-US" i="1" dirty="0" smtClean="0"/>
              <a:t>God’s image</a:t>
            </a:r>
            <a:r>
              <a:rPr lang="en-US" i="1" dirty="0"/>
              <a:t>, giving us the will to choose what we do.</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
        <p:nvSpPr>
          <p:cNvPr id="7" name="Title 6"/>
          <p:cNvSpPr>
            <a:spLocks noGrp="1"/>
          </p:cNvSpPr>
          <p:nvPr>
            <p:ph type="title"/>
          </p:nvPr>
        </p:nvSpPr>
        <p:spPr/>
        <p:txBody>
          <a:bodyPr/>
          <a:lstStyle/>
          <a:p>
            <a:r>
              <a:rPr lang="en-US" dirty="0"/>
              <a:t>3</a:t>
            </a:r>
            <a:r>
              <a:rPr lang="en-US" dirty="0" smtClean="0"/>
              <a:t>.1  Image of God</a:t>
            </a:r>
            <a:endParaRPr lang="en-US" dirty="0"/>
          </a:p>
        </p:txBody>
      </p:sp>
    </p:spTree>
    <p:extLst>
      <p:ext uri="{BB962C8B-B14F-4D97-AF65-F5344CB8AC3E}">
        <p14:creationId xmlns:p14="http://schemas.microsoft.com/office/powerpoint/2010/main" val="171375155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We </a:t>
            </a:r>
            <a:r>
              <a:rPr lang="en-US" dirty="0"/>
              <a:t>are made in God’s image. </a:t>
            </a:r>
          </a:p>
        </p:txBody>
      </p:sp>
      <p:sp>
        <p:nvSpPr>
          <p:cNvPr id="4" name="Footer Placeholder 3"/>
          <p:cNvSpPr>
            <a:spLocks noGrp="1"/>
          </p:cNvSpPr>
          <p:nvPr>
            <p:ph type="ftr" sz="quarter" idx="11"/>
          </p:nvPr>
        </p:nvSpPr>
        <p:spPr/>
        <p:txBody>
          <a:bodyPr/>
          <a:lstStyle/>
          <a:p>
            <a:r>
              <a:rPr lang="en-US" smtClean="0"/>
              <a:t>ESV</a:t>
            </a:r>
            <a:endParaRPr lang="en-US"/>
          </a:p>
        </p:txBody>
      </p:sp>
      <p:sp>
        <p:nvSpPr>
          <p:cNvPr id="5" name="Title 4"/>
          <p:cNvSpPr>
            <a:spLocks noGrp="1"/>
          </p:cNvSpPr>
          <p:nvPr>
            <p:ph type="title"/>
          </p:nvPr>
        </p:nvSpPr>
        <p:spPr/>
        <p:txBody>
          <a:bodyPr/>
          <a:lstStyle/>
          <a:p>
            <a:r>
              <a:rPr lang="en-US" dirty="0"/>
              <a:t>3.1  Image of God</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smtClean="0"/>
              <a:t>What </a:t>
            </a:r>
            <a:r>
              <a:rPr lang="en-US" dirty="0"/>
              <a:t>does it mean to be made in His Image? </a:t>
            </a:r>
          </a:p>
        </p:txBody>
      </p:sp>
      <p:sp>
        <p:nvSpPr>
          <p:cNvPr id="4" name="Footer Placeholder 3"/>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smtClean="0"/>
              <a:t>Memorize</a:t>
            </a:r>
          </a:p>
          <a:p>
            <a:pPr marL="0" indent="0">
              <a:buNone/>
            </a:pPr>
            <a:r>
              <a:rPr lang="en-US" b="1" i="1" dirty="0"/>
              <a:t>Genesis 1:26</a:t>
            </a:r>
          </a:p>
          <a:p>
            <a:pPr marL="0" indent="0">
              <a:buNone/>
            </a:pPr>
            <a:r>
              <a:rPr lang="en-US" i="1" dirty="0" smtClean="0"/>
              <a:t>Then </a:t>
            </a:r>
            <a:r>
              <a:rPr lang="en-US" i="1" dirty="0"/>
              <a:t>God said, “Let Us make man in Our image, after Our likeness. And let them have dominion over the fish of the sea and over the birds of the heavens and over the livestock and over all the earth and over every creeping thing that creeps on the earth.”</a:t>
            </a:r>
            <a:endParaRPr lang="en-US" dirty="0"/>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44547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normAutofit fontScale="85000" lnSpcReduction="10000"/>
          </a:bodyPr>
          <a:lstStyle/>
          <a:p>
            <a:pPr marL="0" indent="0">
              <a:buNone/>
            </a:pPr>
            <a:r>
              <a:rPr lang="en-US" sz="3800" b="1" i="1" dirty="0" smtClean="0"/>
              <a:t>Application Questions</a:t>
            </a:r>
          </a:p>
          <a:p>
            <a:r>
              <a:rPr lang="en-US" dirty="0"/>
              <a:t>Why is it helpful to remember that all people are created in God’s image?</a:t>
            </a:r>
          </a:p>
          <a:p>
            <a:r>
              <a:rPr lang="en-US" dirty="0"/>
              <a:t>What are some unique ways that God made you (in thoughts, feelings, and creativity) that show that you are made in God’s image?</a:t>
            </a:r>
          </a:p>
          <a:p>
            <a:r>
              <a:rPr lang="en-US" dirty="0"/>
              <a:t>God gave us the ability to choose to love Him. How are you showing Him your choice in your actions? </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1253013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normAutofit lnSpcReduction="10000"/>
          </a:bodyPr>
          <a:lstStyle/>
          <a:p>
            <a:pPr marL="0" indent="0">
              <a:buNone/>
            </a:pPr>
            <a:r>
              <a:rPr lang="en-US" b="1" i="1" dirty="0" smtClean="0"/>
              <a:t>Summing It Up</a:t>
            </a:r>
          </a:p>
          <a:p>
            <a:r>
              <a:rPr lang="en-US" dirty="0"/>
              <a:t>Man is set apart from the rest of God’s creation, because God made us in His image. That is why we can think, make decisions, and have emotions. </a:t>
            </a:r>
          </a:p>
          <a:p>
            <a:r>
              <a:rPr lang="en-US" dirty="0"/>
              <a:t>God gives us the choice to love and have a relationship with Him. </a:t>
            </a:r>
          </a:p>
        </p:txBody>
      </p:sp>
      <p:sp>
        <p:nvSpPr>
          <p:cNvPr id="4" name="Footer Placeholder 3"/>
          <p:cNvSpPr>
            <a:spLocks noGrp="1"/>
          </p:cNvSpPr>
          <p:nvPr>
            <p:ph type="ftr" sz="quarter" idx="11"/>
          </p:nvPr>
        </p:nvSpPr>
        <p:spPr/>
        <p:txBody>
          <a:bodyPr/>
          <a:lstStyle/>
          <a:p>
            <a:r>
              <a:rPr lang="en-US" dirty="0" smtClean="0"/>
              <a:t>ESV</a:t>
            </a:r>
            <a:endParaRPr lang="en-US" dirty="0"/>
          </a:p>
        </p:txBody>
      </p:sp>
    </p:spTree>
    <p:extLst>
      <p:ext uri="{BB962C8B-B14F-4D97-AF65-F5344CB8AC3E}">
        <p14:creationId xmlns:p14="http://schemas.microsoft.com/office/powerpoint/2010/main" val="4205530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lstStyle/>
          <a:p>
            <a:r>
              <a:rPr lang="en-US" dirty="0" smtClean="0"/>
              <a:t>CUSTOMIZABLE SLIDE</a:t>
            </a:r>
            <a:endParaRPr lang="en-US" dirty="0"/>
          </a:p>
        </p:txBody>
      </p:sp>
      <p:sp>
        <p:nvSpPr>
          <p:cNvPr id="5" name="Footer Placeholder 4"/>
          <p:cNvSpPr>
            <a:spLocks noGrp="1"/>
          </p:cNvSpPr>
          <p:nvPr>
            <p:ph type="ftr" sz="quarter" idx="11"/>
          </p:nvPr>
        </p:nvSpPr>
        <p:spPr/>
        <p:txBody>
          <a:bodyPr/>
          <a:lstStyle/>
          <a:p>
            <a:r>
              <a:rPr lang="en-US" smtClean="0"/>
              <a:t>ESV</a:t>
            </a:r>
            <a:endParaRPr lang="en-US"/>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201</TotalTime>
  <Words>267</Words>
  <Application>Microsoft Macintosh PowerPoint</Application>
  <PresentationFormat>Custom</PresentationFormat>
  <Paragraphs>34</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3.1  Image of God</vt:lpstr>
      <vt:lpstr>3.1  Image of God</vt:lpstr>
      <vt:lpstr>3.1  Image of God</vt:lpstr>
      <vt:lpstr>3.1  Image of God</vt:lpstr>
      <vt:lpstr>3.1  Image of God</vt:lpstr>
      <vt:lpstr>3.1  Image of God</vt:lpstr>
      <vt:lpstr>3.1  Image of God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Alicia K.</cp:lastModifiedBy>
  <cp:revision>32</cp:revision>
  <cp:lastPrinted>2017-05-31T14:40:38Z</cp:lastPrinted>
  <dcterms:created xsi:type="dcterms:W3CDTF">2017-05-01T18:48:28Z</dcterms:created>
  <dcterms:modified xsi:type="dcterms:W3CDTF">2017-06-14T15:33:58Z</dcterms:modified>
</cp:coreProperties>
</file>